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slide" Target="slides/slide19.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3cbbb93d1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3cbbb93d1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73cbbb93d1_0_2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3cbbb93d1_0_2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3cbbb93d1_0_2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3cbbb93d1_0_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3cbbb93d1_0_2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3cbbb93d1_0_2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02b941e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02b941e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02b941ee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02b941ee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02b941ee3_0_1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02b941ee3_0_1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73cbbb93d1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3cbbb93d1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73cbbb93d1_0_2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3cbbb93d1_0_2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3cbbb93d1_0_2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3cbbb93d1_0_2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3cbbb93d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3cbbb93d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3cbbb93d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3cbbb93d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3cbbb93d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3cbbb93d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3cbbb93d1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3cbbb93d1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3cbbb93d1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3cbbb93d1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3cbbb93d1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3cbbb93d1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3cbbb93d1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3cbbb93d1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3cbbb93d1_0_2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3cbbb93d1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0" y="0"/>
            <a:ext cx="9144000" cy="3460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10800000">
            <a:off x="7697100" y="-25"/>
            <a:ext cx="962400" cy="3460200"/>
          </a:xfrm>
          <a:prstGeom prst="rect">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10800000">
            <a:off x="5750475" y="-25"/>
            <a:ext cx="1946700" cy="3460200"/>
          </a:xfrm>
          <a:prstGeom prst="rect">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flipH="1" rot="10800000">
            <a:off x="8659500" y="-25"/>
            <a:ext cx="484500" cy="3460200"/>
          </a:xfrm>
          <a:prstGeom prst="rect">
            <a:avLst/>
          </a:pr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title"/>
          </p:nvPr>
        </p:nvSpPr>
        <p:spPr>
          <a:xfrm>
            <a:off x="324475" y="465975"/>
            <a:ext cx="5124300" cy="28416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3600">
                <a:solidFill>
                  <a:srgbClr val="FFFFFF"/>
                </a:solidFill>
              </a:defRPr>
            </a:lvl1pPr>
            <a:lvl2pPr lvl="1" algn="l">
              <a:lnSpc>
                <a:spcPct val="100000"/>
              </a:lnSpc>
              <a:spcBef>
                <a:spcPts val="0"/>
              </a:spcBef>
              <a:spcAft>
                <a:spcPts val="0"/>
              </a:spcAft>
              <a:buNone/>
              <a:defRPr b="1" sz="3600">
                <a:solidFill>
                  <a:srgbClr val="FFFFFF"/>
                </a:solidFill>
              </a:defRPr>
            </a:lvl2pPr>
            <a:lvl3pPr lvl="2" algn="l">
              <a:lnSpc>
                <a:spcPct val="100000"/>
              </a:lnSpc>
              <a:spcBef>
                <a:spcPts val="0"/>
              </a:spcBef>
              <a:spcAft>
                <a:spcPts val="0"/>
              </a:spcAft>
              <a:buNone/>
              <a:defRPr b="1" sz="3600">
                <a:solidFill>
                  <a:srgbClr val="FFFFFF"/>
                </a:solidFill>
              </a:defRPr>
            </a:lvl3pPr>
            <a:lvl4pPr lvl="3" algn="l">
              <a:lnSpc>
                <a:spcPct val="100000"/>
              </a:lnSpc>
              <a:spcBef>
                <a:spcPts val="0"/>
              </a:spcBef>
              <a:spcAft>
                <a:spcPts val="0"/>
              </a:spcAft>
              <a:buNone/>
              <a:defRPr b="1" sz="3600">
                <a:solidFill>
                  <a:srgbClr val="FFFFFF"/>
                </a:solidFill>
              </a:defRPr>
            </a:lvl4pPr>
            <a:lvl5pPr lvl="4" algn="l">
              <a:lnSpc>
                <a:spcPct val="100000"/>
              </a:lnSpc>
              <a:spcBef>
                <a:spcPts val="0"/>
              </a:spcBef>
              <a:spcAft>
                <a:spcPts val="0"/>
              </a:spcAft>
              <a:buNone/>
              <a:defRPr b="1" sz="3600">
                <a:solidFill>
                  <a:srgbClr val="FFFFFF"/>
                </a:solidFill>
              </a:defRPr>
            </a:lvl5pPr>
            <a:lvl6pPr lvl="5" algn="l">
              <a:lnSpc>
                <a:spcPct val="100000"/>
              </a:lnSpc>
              <a:spcBef>
                <a:spcPts val="0"/>
              </a:spcBef>
              <a:spcAft>
                <a:spcPts val="0"/>
              </a:spcAft>
              <a:buNone/>
              <a:defRPr b="1" sz="3600">
                <a:solidFill>
                  <a:srgbClr val="FFFFFF"/>
                </a:solidFill>
              </a:defRPr>
            </a:lvl6pPr>
            <a:lvl7pPr lvl="6" algn="l">
              <a:lnSpc>
                <a:spcPct val="100000"/>
              </a:lnSpc>
              <a:spcBef>
                <a:spcPts val="0"/>
              </a:spcBef>
              <a:spcAft>
                <a:spcPts val="0"/>
              </a:spcAft>
              <a:buNone/>
              <a:defRPr b="1" sz="3600">
                <a:solidFill>
                  <a:srgbClr val="FFFFFF"/>
                </a:solidFill>
              </a:defRPr>
            </a:lvl7pPr>
            <a:lvl8pPr lvl="7" algn="l">
              <a:lnSpc>
                <a:spcPct val="100000"/>
              </a:lnSpc>
              <a:spcBef>
                <a:spcPts val="0"/>
              </a:spcBef>
              <a:spcAft>
                <a:spcPts val="0"/>
              </a:spcAft>
              <a:buNone/>
              <a:defRPr b="1" sz="3600">
                <a:solidFill>
                  <a:srgbClr val="FFFFFF"/>
                </a:solidFill>
              </a:defRPr>
            </a:lvl8pPr>
            <a:lvl9pPr lvl="8" algn="l">
              <a:lnSpc>
                <a:spcPct val="100000"/>
              </a:lnSpc>
              <a:spcBef>
                <a:spcPts val="0"/>
              </a:spcBef>
              <a:spcAft>
                <a:spcPts val="0"/>
              </a:spcAft>
              <a:buNone/>
              <a:defRPr b="1" sz="3600">
                <a:solidFill>
                  <a:srgbClr val="FFFFFF"/>
                </a:solidFill>
              </a:defRPr>
            </a:lvl9pPr>
          </a:lstStyle>
          <a:p/>
        </p:txBody>
      </p:sp>
      <p:sp>
        <p:nvSpPr>
          <p:cNvPr id="57" name="Google Shape;57;p13"/>
          <p:cNvSpPr txBox="1"/>
          <p:nvPr>
            <p:ph idx="1" type="subTitle"/>
          </p:nvPr>
        </p:nvSpPr>
        <p:spPr>
          <a:xfrm>
            <a:off x="324475" y="3612602"/>
            <a:ext cx="5124300" cy="13026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616161"/>
              </a:buClr>
              <a:buSzPts val="1800"/>
              <a:buNone/>
              <a:defRPr sz="1800">
                <a:solidFill>
                  <a:srgbClr val="616161"/>
                </a:solidFill>
              </a:defRPr>
            </a:lvl1pPr>
            <a:lvl2pPr lvl="1" algn="l">
              <a:lnSpc>
                <a:spcPct val="100000"/>
              </a:lnSpc>
              <a:spcBef>
                <a:spcPts val="0"/>
              </a:spcBef>
              <a:spcAft>
                <a:spcPts val="0"/>
              </a:spcAft>
              <a:buClr>
                <a:srgbClr val="616161"/>
              </a:buClr>
              <a:buSzPts val="1800"/>
              <a:buNone/>
              <a:defRPr sz="1800">
                <a:solidFill>
                  <a:srgbClr val="616161"/>
                </a:solidFill>
              </a:defRPr>
            </a:lvl2pPr>
            <a:lvl3pPr lvl="2" algn="l">
              <a:lnSpc>
                <a:spcPct val="100000"/>
              </a:lnSpc>
              <a:spcBef>
                <a:spcPts val="0"/>
              </a:spcBef>
              <a:spcAft>
                <a:spcPts val="0"/>
              </a:spcAft>
              <a:buClr>
                <a:srgbClr val="616161"/>
              </a:buClr>
              <a:buSzPts val="1800"/>
              <a:buNone/>
              <a:defRPr sz="1800">
                <a:solidFill>
                  <a:srgbClr val="616161"/>
                </a:solidFill>
              </a:defRPr>
            </a:lvl3pPr>
            <a:lvl4pPr lvl="3" algn="l">
              <a:lnSpc>
                <a:spcPct val="100000"/>
              </a:lnSpc>
              <a:spcBef>
                <a:spcPts val="0"/>
              </a:spcBef>
              <a:spcAft>
                <a:spcPts val="0"/>
              </a:spcAft>
              <a:buClr>
                <a:srgbClr val="616161"/>
              </a:buClr>
              <a:buSzPts val="1800"/>
              <a:buNone/>
              <a:defRPr sz="1800">
                <a:solidFill>
                  <a:srgbClr val="616161"/>
                </a:solidFill>
              </a:defRPr>
            </a:lvl4pPr>
            <a:lvl5pPr lvl="4" algn="l">
              <a:lnSpc>
                <a:spcPct val="100000"/>
              </a:lnSpc>
              <a:spcBef>
                <a:spcPts val="0"/>
              </a:spcBef>
              <a:spcAft>
                <a:spcPts val="0"/>
              </a:spcAft>
              <a:buClr>
                <a:srgbClr val="616161"/>
              </a:buClr>
              <a:buSzPts val="1800"/>
              <a:buNone/>
              <a:defRPr sz="1800">
                <a:solidFill>
                  <a:srgbClr val="616161"/>
                </a:solidFill>
              </a:defRPr>
            </a:lvl5pPr>
            <a:lvl6pPr lvl="5" algn="l">
              <a:lnSpc>
                <a:spcPct val="100000"/>
              </a:lnSpc>
              <a:spcBef>
                <a:spcPts val="0"/>
              </a:spcBef>
              <a:spcAft>
                <a:spcPts val="0"/>
              </a:spcAft>
              <a:buClr>
                <a:srgbClr val="616161"/>
              </a:buClr>
              <a:buSzPts val="1800"/>
              <a:buNone/>
              <a:defRPr sz="1800">
                <a:solidFill>
                  <a:srgbClr val="616161"/>
                </a:solidFill>
              </a:defRPr>
            </a:lvl6pPr>
            <a:lvl7pPr lvl="6" algn="l">
              <a:lnSpc>
                <a:spcPct val="100000"/>
              </a:lnSpc>
              <a:spcBef>
                <a:spcPts val="0"/>
              </a:spcBef>
              <a:spcAft>
                <a:spcPts val="0"/>
              </a:spcAft>
              <a:buClr>
                <a:srgbClr val="616161"/>
              </a:buClr>
              <a:buSzPts val="1800"/>
              <a:buNone/>
              <a:defRPr sz="1800">
                <a:solidFill>
                  <a:srgbClr val="616161"/>
                </a:solidFill>
              </a:defRPr>
            </a:lvl7pPr>
            <a:lvl8pPr lvl="7" algn="l">
              <a:lnSpc>
                <a:spcPct val="100000"/>
              </a:lnSpc>
              <a:spcBef>
                <a:spcPts val="0"/>
              </a:spcBef>
              <a:spcAft>
                <a:spcPts val="0"/>
              </a:spcAft>
              <a:buClr>
                <a:srgbClr val="616161"/>
              </a:buClr>
              <a:buSzPts val="1800"/>
              <a:buNone/>
              <a:defRPr sz="1800">
                <a:solidFill>
                  <a:srgbClr val="616161"/>
                </a:solidFill>
              </a:defRPr>
            </a:lvl8pPr>
            <a:lvl9pPr lvl="8" algn="l">
              <a:lnSpc>
                <a:spcPct val="100000"/>
              </a:lnSpc>
              <a:spcBef>
                <a:spcPts val="0"/>
              </a:spcBef>
              <a:spcAft>
                <a:spcPts val="0"/>
              </a:spcAft>
              <a:buClr>
                <a:srgbClr val="616161"/>
              </a:buClr>
              <a:buSzPts val="1800"/>
              <a:buNone/>
              <a:defRPr sz="1800">
                <a:solidFill>
                  <a:srgbClr val="616161"/>
                </a:solidFill>
              </a:defRPr>
            </a:lvl9pPr>
          </a:lstStyle>
          <a:p/>
        </p:txBody>
      </p:sp>
      <p:sp>
        <p:nvSpPr>
          <p:cNvPr id="58" name="Google Shape;5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59"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3047650" y="0"/>
            <a:ext cx="6096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05218"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205218" y="201292"/>
            <a:ext cx="408900" cy="381900"/>
          </a:xfrm>
          <a:prstGeom prst="flowChartDelay">
            <a:avLst/>
          </a:pr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100882"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00882" y="201292"/>
            <a:ext cx="408900" cy="381900"/>
          </a:xfrm>
          <a:prstGeom prst="flowChartDelay">
            <a:avLst/>
          </a:pr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319" y="201292"/>
            <a:ext cx="408900" cy="381900"/>
          </a:xfrm>
          <a:prstGeom prst="flowChartDelay">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319" y="201292"/>
            <a:ext cx="408900" cy="381900"/>
          </a:xfrm>
          <a:prstGeom prst="flowChartDelay">
            <a:avLst/>
          </a:prstGeom>
          <a:solidFill>
            <a:srgbClr val="FFFFFF">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ph type="title"/>
          </p:nvPr>
        </p:nvSpPr>
        <p:spPr>
          <a:xfrm>
            <a:off x="233600" y="829550"/>
            <a:ext cx="2566200" cy="8925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2100">
                <a:solidFill>
                  <a:schemeClr val="lt1"/>
                </a:solidFill>
              </a:defRPr>
            </a:lvl1pPr>
            <a:lvl2pPr lvl="1" algn="l">
              <a:lnSpc>
                <a:spcPct val="100000"/>
              </a:lnSpc>
              <a:spcBef>
                <a:spcPts val="0"/>
              </a:spcBef>
              <a:spcAft>
                <a:spcPts val="0"/>
              </a:spcAft>
              <a:buNone/>
              <a:defRPr b="1" sz="2100">
                <a:solidFill>
                  <a:schemeClr val="lt1"/>
                </a:solidFill>
              </a:defRPr>
            </a:lvl2pPr>
            <a:lvl3pPr lvl="2" algn="l">
              <a:lnSpc>
                <a:spcPct val="100000"/>
              </a:lnSpc>
              <a:spcBef>
                <a:spcPts val="0"/>
              </a:spcBef>
              <a:spcAft>
                <a:spcPts val="0"/>
              </a:spcAft>
              <a:buNone/>
              <a:defRPr b="1" sz="2100">
                <a:solidFill>
                  <a:schemeClr val="lt1"/>
                </a:solidFill>
              </a:defRPr>
            </a:lvl3pPr>
            <a:lvl4pPr lvl="3" algn="l">
              <a:lnSpc>
                <a:spcPct val="100000"/>
              </a:lnSpc>
              <a:spcBef>
                <a:spcPts val="0"/>
              </a:spcBef>
              <a:spcAft>
                <a:spcPts val="0"/>
              </a:spcAft>
              <a:buNone/>
              <a:defRPr b="1" sz="2100">
                <a:solidFill>
                  <a:schemeClr val="lt1"/>
                </a:solidFill>
              </a:defRPr>
            </a:lvl4pPr>
            <a:lvl5pPr lvl="4" algn="l">
              <a:lnSpc>
                <a:spcPct val="100000"/>
              </a:lnSpc>
              <a:spcBef>
                <a:spcPts val="0"/>
              </a:spcBef>
              <a:spcAft>
                <a:spcPts val="0"/>
              </a:spcAft>
              <a:buNone/>
              <a:defRPr b="1" sz="2100">
                <a:solidFill>
                  <a:schemeClr val="lt1"/>
                </a:solidFill>
              </a:defRPr>
            </a:lvl5pPr>
            <a:lvl6pPr lvl="5" algn="l">
              <a:lnSpc>
                <a:spcPct val="100000"/>
              </a:lnSpc>
              <a:spcBef>
                <a:spcPts val="0"/>
              </a:spcBef>
              <a:spcAft>
                <a:spcPts val="0"/>
              </a:spcAft>
              <a:buNone/>
              <a:defRPr b="1" sz="2100">
                <a:solidFill>
                  <a:schemeClr val="lt1"/>
                </a:solidFill>
              </a:defRPr>
            </a:lvl6pPr>
            <a:lvl7pPr lvl="6" algn="l">
              <a:lnSpc>
                <a:spcPct val="100000"/>
              </a:lnSpc>
              <a:spcBef>
                <a:spcPts val="0"/>
              </a:spcBef>
              <a:spcAft>
                <a:spcPts val="0"/>
              </a:spcAft>
              <a:buNone/>
              <a:defRPr b="1" sz="2100">
                <a:solidFill>
                  <a:schemeClr val="lt1"/>
                </a:solidFill>
              </a:defRPr>
            </a:lvl7pPr>
            <a:lvl8pPr lvl="7" algn="l">
              <a:lnSpc>
                <a:spcPct val="100000"/>
              </a:lnSpc>
              <a:spcBef>
                <a:spcPts val="0"/>
              </a:spcBef>
              <a:spcAft>
                <a:spcPts val="0"/>
              </a:spcAft>
              <a:buNone/>
              <a:defRPr b="1" sz="2100">
                <a:solidFill>
                  <a:schemeClr val="lt1"/>
                </a:solidFill>
              </a:defRPr>
            </a:lvl8pPr>
            <a:lvl9pPr lvl="8" algn="l">
              <a:lnSpc>
                <a:spcPct val="100000"/>
              </a:lnSpc>
              <a:spcBef>
                <a:spcPts val="0"/>
              </a:spcBef>
              <a:spcAft>
                <a:spcPts val="0"/>
              </a:spcAft>
              <a:buNone/>
              <a:defRPr b="1" sz="2100">
                <a:solidFill>
                  <a:schemeClr val="lt1"/>
                </a:solidFill>
              </a:defRPr>
            </a:lvl9pPr>
          </a:lstStyle>
          <a:p/>
        </p:txBody>
      </p:sp>
      <p:sp>
        <p:nvSpPr>
          <p:cNvPr id="69" name="Google Shape;69;p14"/>
          <p:cNvSpPr txBox="1"/>
          <p:nvPr>
            <p:ph idx="1" type="body"/>
          </p:nvPr>
        </p:nvSpPr>
        <p:spPr>
          <a:xfrm>
            <a:off x="233600" y="1798300"/>
            <a:ext cx="2566200" cy="29772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70" name="Google Shape;7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EEEEEE"/>
        </a:solidFill>
      </p:bgPr>
    </p:bg>
    <p:spTree>
      <p:nvGrpSpPr>
        <p:cNvPr id="71" name="Shape 71"/>
        <p:cNvGrpSpPr/>
        <p:nvPr/>
      </p:nvGrpSpPr>
      <p:grpSpPr>
        <a:xfrm>
          <a:off x="0" y="0"/>
          <a:ext cx="0" cy="0"/>
          <a:chOff x="0" y="0"/>
          <a:chExt cx="0" cy="0"/>
        </a:xfrm>
      </p:grpSpPr>
      <p:sp>
        <p:nvSpPr>
          <p:cNvPr id="72" name="Google Shape;72;p15"/>
          <p:cNvSpPr/>
          <p:nvPr/>
        </p:nvSpPr>
        <p:spPr>
          <a:xfrm>
            <a:off x="0" y="0"/>
            <a:ext cx="9144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826125" y="1079839"/>
            <a:ext cx="248100" cy="414600"/>
          </a:xfrm>
          <a:prstGeom prst="rect">
            <a:avLst/>
          </a:prstGeom>
          <a:solidFill>
            <a:srgbClr val="104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826125" y="1494435"/>
            <a:ext cx="248100" cy="414600"/>
          </a:xfrm>
          <a:prstGeom prst="rect">
            <a:avLst/>
          </a:prstGeom>
          <a:solidFill>
            <a:srgbClr val="E46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type="title"/>
          </p:nvPr>
        </p:nvSpPr>
        <p:spPr>
          <a:xfrm>
            <a:off x="1866150" y="902775"/>
            <a:ext cx="3726300" cy="144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None/>
              <a:defRPr b="1" sz="2600">
                <a:solidFill>
                  <a:srgbClr val="424242"/>
                </a:solidFill>
              </a:defRPr>
            </a:lvl1pPr>
            <a:lvl2pPr lvl="1" algn="l">
              <a:lnSpc>
                <a:spcPct val="100000"/>
              </a:lnSpc>
              <a:spcBef>
                <a:spcPts val="0"/>
              </a:spcBef>
              <a:spcAft>
                <a:spcPts val="0"/>
              </a:spcAft>
              <a:buNone/>
              <a:defRPr b="1" sz="3600">
                <a:solidFill>
                  <a:srgbClr val="424242"/>
                </a:solidFill>
              </a:defRPr>
            </a:lvl2pPr>
            <a:lvl3pPr lvl="2" algn="l">
              <a:lnSpc>
                <a:spcPct val="100000"/>
              </a:lnSpc>
              <a:spcBef>
                <a:spcPts val="0"/>
              </a:spcBef>
              <a:spcAft>
                <a:spcPts val="0"/>
              </a:spcAft>
              <a:buNone/>
              <a:defRPr b="1" sz="3600">
                <a:solidFill>
                  <a:srgbClr val="424242"/>
                </a:solidFill>
              </a:defRPr>
            </a:lvl3pPr>
            <a:lvl4pPr lvl="3" algn="l">
              <a:lnSpc>
                <a:spcPct val="100000"/>
              </a:lnSpc>
              <a:spcBef>
                <a:spcPts val="0"/>
              </a:spcBef>
              <a:spcAft>
                <a:spcPts val="0"/>
              </a:spcAft>
              <a:buNone/>
              <a:defRPr b="1" sz="3600">
                <a:solidFill>
                  <a:srgbClr val="424242"/>
                </a:solidFill>
              </a:defRPr>
            </a:lvl4pPr>
            <a:lvl5pPr lvl="4" algn="l">
              <a:lnSpc>
                <a:spcPct val="100000"/>
              </a:lnSpc>
              <a:spcBef>
                <a:spcPts val="0"/>
              </a:spcBef>
              <a:spcAft>
                <a:spcPts val="0"/>
              </a:spcAft>
              <a:buNone/>
              <a:defRPr b="1" sz="3600">
                <a:solidFill>
                  <a:srgbClr val="424242"/>
                </a:solidFill>
              </a:defRPr>
            </a:lvl5pPr>
            <a:lvl6pPr lvl="5" algn="l">
              <a:lnSpc>
                <a:spcPct val="100000"/>
              </a:lnSpc>
              <a:spcBef>
                <a:spcPts val="0"/>
              </a:spcBef>
              <a:spcAft>
                <a:spcPts val="0"/>
              </a:spcAft>
              <a:buNone/>
              <a:defRPr b="1" sz="3600">
                <a:solidFill>
                  <a:srgbClr val="424242"/>
                </a:solidFill>
              </a:defRPr>
            </a:lvl6pPr>
            <a:lvl7pPr lvl="6" algn="l">
              <a:lnSpc>
                <a:spcPct val="100000"/>
              </a:lnSpc>
              <a:spcBef>
                <a:spcPts val="0"/>
              </a:spcBef>
              <a:spcAft>
                <a:spcPts val="0"/>
              </a:spcAft>
              <a:buNone/>
              <a:defRPr b="1" sz="3600">
                <a:solidFill>
                  <a:srgbClr val="424242"/>
                </a:solidFill>
              </a:defRPr>
            </a:lvl7pPr>
            <a:lvl8pPr lvl="7" algn="l">
              <a:lnSpc>
                <a:spcPct val="100000"/>
              </a:lnSpc>
              <a:spcBef>
                <a:spcPts val="0"/>
              </a:spcBef>
              <a:spcAft>
                <a:spcPts val="0"/>
              </a:spcAft>
              <a:buNone/>
              <a:defRPr b="1" sz="3600">
                <a:solidFill>
                  <a:srgbClr val="424242"/>
                </a:solidFill>
              </a:defRPr>
            </a:lvl8pPr>
            <a:lvl9pPr lvl="8" algn="l">
              <a:lnSpc>
                <a:spcPct val="100000"/>
              </a:lnSpc>
              <a:spcBef>
                <a:spcPts val="0"/>
              </a:spcBef>
              <a:spcAft>
                <a:spcPts val="0"/>
              </a:spcAft>
              <a:buNone/>
              <a:defRPr b="1" sz="3600">
                <a:solidFill>
                  <a:srgbClr val="424242"/>
                </a:solidFill>
              </a:defRPr>
            </a:lvl9pPr>
          </a:lstStyle>
          <a:p/>
        </p:txBody>
      </p:sp>
      <p:sp>
        <p:nvSpPr>
          <p:cNvPr id="76" name="Google Shape;76;p15"/>
          <p:cNvSpPr txBox="1"/>
          <p:nvPr>
            <p:ph idx="1" type="body"/>
          </p:nvPr>
        </p:nvSpPr>
        <p:spPr>
          <a:xfrm>
            <a:off x="1866150" y="2513325"/>
            <a:ext cx="3726300" cy="17739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616161"/>
              </a:buClr>
              <a:buSzPts val="1400"/>
              <a:buChar char="●"/>
              <a:defRPr sz="1400">
                <a:solidFill>
                  <a:srgbClr val="616161"/>
                </a:solidFill>
              </a:defRPr>
            </a:lvl1pPr>
            <a:lvl2pPr indent="-304800" lvl="1" marL="914400" algn="l">
              <a:lnSpc>
                <a:spcPct val="115000"/>
              </a:lnSpc>
              <a:spcBef>
                <a:spcPts val="1600"/>
              </a:spcBef>
              <a:spcAft>
                <a:spcPts val="0"/>
              </a:spcAft>
              <a:buClr>
                <a:srgbClr val="616161"/>
              </a:buClr>
              <a:buSzPts val="1200"/>
              <a:buChar char="○"/>
              <a:defRPr sz="1200">
                <a:solidFill>
                  <a:srgbClr val="616161"/>
                </a:solidFill>
              </a:defRPr>
            </a:lvl2pPr>
            <a:lvl3pPr indent="-304800" lvl="2" marL="1371600" algn="l">
              <a:lnSpc>
                <a:spcPct val="115000"/>
              </a:lnSpc>
              <a:spcBef>
                <a:spcPts val="1600"/>
              </a:spcBef>
              <a:spcAft>
                <a:spcPts val="0"/>
              </a:spcAft>
              <a:buClr>
                <a:srgbClr val="616161"/>
              </a:buClr>
              <a:buSzPts val="1200"/>
              <a:buChar char="■"/>
              <a:defRPr sz="1200">
                <a:solidFill>
                  <a:srgbClr val="616161"/>
                </a:solidFill>
              </a:defRPr>
            </a:lvl3pPr>
            <a:lvl4pPr indent="-304800" lvl="3" marL="1828800" algn="l">
              <a:lnSpc>
                <a:spcPct val="115000"/>
              </a:lnSpc>
              <a:spcBef>
                <a:spcPts val="1600"/>
              </a:spcBef>
              <a:spcAft>
                <a:spcPts val="0"/>
              </a:spcAft>
              <a:buClr>
                <a:srgbClr val="616161"/>
              </a:buClr>
              <a:buSzPts val="1200"/>
              <a:buChar char="●"/>
              <a:defRPr sz="1200">
                <a:solidFill>
                  <a:srgbClr val="616161"/>
                </a:solidFill>
              </a:defRPr>
            </a:lvl4pPr>
            <a:lvl5pPr indent="-304800" lvl="4" marL="2286000" algn="l">
              <a:lnSpc>
                <a:spcPct val="115000"/>
              </a:lnSpc>
              <a:spcBef>
                <a:spcPts val="1600"/>
              </a:spcBef>
              <a:spcAft>
                <a:spcPts val="0"/>
              </a:spcAft>
              <a:buClr>
                <a:srgbClr val="616161"/>
              </a:buClr>
              <a:buSzPts val="1200"/>
              <a:buChar char="○"/>
              <a:defRPr sz="1200">
                <a:solidFill>
                  <a:srgbClr val="616161"/>
                </a:solidFill>
              </a:defRPr>
            </a:lvl5pPr>
            <a:lvl6pPr indent="-304800" lvl="5" marL="2743200" algn="l">
              <a:lnSpc>
                <a:spcPct val="115000"/>
              </a:lnSpc>
              <a:spcBef>
                <a:spcPts val="1600"/>
              </a:spcBef>
              <a:spcAft>
                <a:spcPts val="0"/>
              </a:spcAft>
              <a:buClr>
                <a:srgbClr val="616161"/>
              </a:buClr>
              <a:buSzPts val="1200"/>
              <a:buChar char="■"/>
              <a:defRPr sz="1200">
                <a:solidFill>
                  <a:srgbClr val="616161"/>
                </a:solidFill>
              </a:defRPr>
            </a:lvl6pPr>
            <a:lvl7pPr indent="-304800" lvl="6" marL="3200400" algn="l">
              <a:lnSpc>
                <a:spcPct val="115000"/>
              </a:lnSpc>
              <a:spcBef>
                <a:spcPts val="1600"/>
              </a:spcBef>
              <a:spcAft>
                <a:spcPts val="0"/>
              </a:spcAft>
              <a:buClr>
                <a:srgbClr val="616161"/>
              </a:buClr>
              <a:buSzPts val="1200"/>
              <a:buChar char="●"/>
              <a:defRPr sz="1200">
                <a:solidFill>
                  <a:srgbClr val="616161"/>
                </a:solidFill>
              </a:defRPr>
            </a:lvl7pPr>
            <a:lvl8pPr indent="-304800" lvl="7" marL="3657600" algn="l">
              <a:lnSpc>
                <a:spcPct val="115000"/>
              </a:lnSpc>
              <a:spcBef>
                <a:spcPts val="1600"/>
              </a:spcBef>
              <a:spcAft>
                <a:spcPts val="0"/>
              </a:spcAft>
              <a:buClr>
                <a:srgbClr val="616161"/>
              </a:buClr>
              <a:buSzPts val="1200"/>
              <a:buChar char="○"/>
              <a:defRPr sz="1200">
                <a:solidFill>
                  <a:srgbClr val="616161"/>
                </a:solidFill>
              </a:defRPr>
            </a:lvl8pPr>
            <a:lvl9pPr indent="-304800" lvl="8" marL="4114800" algn="l">
              <a:lnSpc>
                <a:spcPct val="115000"/>
              </a:lnSpc>
              <a:spcBef>
                <a:spcPts val="1600"/>
              </a:spcBef>
              <a:spcAft>
                <a:spcPts val="1600"/>
              </a:spcAft>
              <a:buClr>
                <a:srgbClr val="616161"/>
              </a:buClr>
              <a:buSzPts val="1200"/>
              <a:buChar char="■"/>
              <a:defRPr sz="1200">
                <a:solidFill>
                  <a:srgbClr val="616161"/>
                </a:solidFill>
              </a:defRPr>
            </a:lvl9pPr>
          </a:lstStyle>
          <a:p/>
        </p:txBody>
      </p:sp>
      <p:sp>
        <p:nvSpPr>
          <p:cNvPr id="77" name="Google Shape;77;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757575"/>
                </a:solidFill>
              </a:defRPr>
            </a:lvl1pPr>
            <a:lvl2pPr lvl="1" algn="r">
              <a:lnSpc>
                <a:spcPct val="100000"/>
              </a:lnSpc>
              <a:spcAft>
                <a:spcPts val="0"/>
              </a:spcAft>
              <a:buNone/>
              <a:defRPr sz="1000">
                <a:solidFill>
                  <a:srgbClr val="757575"/>
                </a:solidFill>
              </a:defRPr>
            </a:lvl2pPr>
            <a:lvl3pPr lvl="2" algn="r">
              <a:lnSpc>
                <a:spcPct val="100000"/>
              </a:lnSpc>
              <a:spcAft>
                <a:spcPts val="0"/>
              </a:spcAft>
              <a:buNone/>
              <a:defRPr sz="1000">
                <a:solidFill>
                  <a:srgbClr val="757575"/>
                </a:solidFill>
              </a:defRPr>
            </a:lvl3pPr>
            <a:lvl4pPr lvl="3" algn="r">
              <a:lnSpc>
                <a:spcPct val="100000"/>
              </a:lnSpc>
              <a:spcAft>
                <a:spcPts val="0"/>
              </a:spcAft>
              <a:buNone/>
              <a:defRPr sz="1000">
                <a:solidFill>
                  <a:srgbClr val="757575"/>
                </a:solidFill>
              </a:defRPr>
            </a:lvl4pPr>
            <a:lvl5pPr lvl="4" algn="r">
              <a:lnSpc>
                <a:spcPct val="100000"/>
              </a:lnSpc>
              <a:spcAft>
                <a:spcPts val="0"/>
              </a:spcAft>
              <a:buNone/>
              <a:defRPr sz="1000">
                <a:solidFill>
                  <a:srgbClr val="757575"/>
                </a:solidFill>
              </a:defRPr>
            </a:lvl5pPr>
            <a:lvl6pPr lvl="5" algn="r">
              <a:lnSpc>
                <a:spcPct val="100000"/>
              </a:lnSpc>
              <a:spcAft>
                <a:spcPts val="0"/>
              </a:spcAft>
              <a:buNone/>
              <a:defRPr sz="1000">
                <a:solidFill>
                  <a:srgbClr val="757575"/>
                </a:solidFill>
              </a:defRPr>
            </a:lvl6pPr>
            <a:lvl7pPr lvl="6" algn="r">
              <a:lnSpc>
                <a:spcPct val="100000"/>
              </a:lnSpc>
              <a:spcAft>
                <a:spcPts val="0"/>
              </a:spcAft>
              <a:buNone/>
              <a:defRPr sz="1000">
                <a:solidFill>
                  <a:srgbClr val="757575"/>
                </a:solidFill>
              </a:defRPr>
            </a:lvl7pPr>
            <a:lvl8pPr lvl="7" algn="r">
              <a:lnSpc>
                <a:spcPct val="100000"/>
              </a:lnSpc>
              <a:spcAft>
                <a:spcPts val="0"/>
              </a:spcAft>
              <a:buNone/>
              <a:defRPr sz="1000">
                <a:solidFill>
                  <a:srgbClr val="757575"/>
                </a:solidFill>
              </a:defRPr>
            </a:lvl8pPr>
            <a:lvl9pPr lvl="8" algn="r">
              <a:lnSpc>
                <a:spcPct val="100000"/>
              </a:lnSpc>
              <a:spcAft>
                <a:spcPts val="0"/>
              </a:spcAft>
              <a:buNone/>
              <a:defRPr sz="10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4">
    <p:bg>
      <p:bgPr>
        <a:solidFill>
          <a:srgbClr val="FFFFFF"/>
        </a:solidFill>
      </p:bgPr>
    </p:bg>
    <p:spTree>
      <p:nvGrpSpPr>
        <p:cNvPr id="78" name="Shape 78"/>
        <p:cNvGrpSpPr/>
        <p:nvPr/>
      </p:nvGrpSpPr>
      <p:grpSpPr>
        <a:xfrm>
          <a:off x="0" y="0"/>
          <a:ext cx="0" cy="0"/>
          <a:chOff x="0" y="0"/>
          <a:chExt cx="0" cy="0"/>
        </a:xfrm>
      </p:grpSpPr>
      <p:sp>
        <p:nvSpPr>
          <p:cNvPr id="79" name="Google Shape;79;p16"/>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rot="5400000">
            <a:off x="-47550"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rot="5400000">
            <a:off x="-47550" y="47550"/>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rot="-5400000">
            <a:off x="-47416" y="47628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rot="5400000">
            <a:off x="1476378" y="176194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rot="-5400000">
            <a:off x="1690750" y="4548000"/>
            <a:ext cx="428700" cy="762000"/>
          </a:xfrm>
          <a:prstGeom prst="rtTriangl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rot="-5400000">
            <a:off x="1476512" y="47628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flipH="1" rot="-5400000">
            <a:off x="714548" y="1761940"/>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rot="5400000">
            <a:off x="-47550" y="90479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rot="-5400000">
            <a:off x="1476512"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rot="-5400000">
            <a:off x="714548" y="47550"/>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flipH="1" rot="-5400000">
            <a:off x="714548" y="904795"/>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rot="-5400000">
            <a:off x="166784" y="4548000"/>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flipH="1" rot="-5400000">
            <a:off x="166707"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rot="-5400000">
            <a:off x="1690635" y="-166445"/>
            <a:ext cx="4287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flipH="1" rot="5400000">
            <a:off x="714337" y="47628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flipH="1" rot="5400000">
            <a:off x="714337" y="1333525"/>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rot="-5400000">
            <a:off x="-47416" y="133352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rot="5400000">
            <a:off x="1476378" y="475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5400000">
            <a:off x="1476378" y="904795"/>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rot="5400000">
            <a:off x="928614" y="4548000"/>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rot="5400000">
            <a:off x="928614" y="-166445"/>
            <a:ext cx="4287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5400000">
            <a:off x="-47550"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rot="-5400000">
            <a:off x="-47416" y="219070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5400000">
            <a:off x="1476378" y="3476366"/>
            <a:ext cx="8571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1476512" y="219070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flipH="1" rot="-5400000">
            <a:off x="714548" y="347636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5400000">
            <a:off x="-47550" y="261922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5400000">
            <a:off x="1476512"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flipH="1" rot="-5400000">
            <a:off x="714548" y="261922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flipH="1" rot="5400000">
            <a:off x="714337" y="219070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flipH="1" rot="5400000">
            <a:off x="714337" y="3047950"/>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rot="-5400000">
            <a:off x="-47416" y="3047950"/>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rot="5400000">
            <a:off x="1476378" y="2619221"/>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rot="-5400000">
            <a:off x="-47416" y="3905326"/>
            <a:ext cx="8571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5400000">
            <a:off x="1476512" y="3905326"/>
            <a:ext cx="857100" cy="7620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rot="5400000">
            <a:off x="-47550" y="4333841"/>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flipH="1" rot="-5400000">
            <a:off x="714548" y="4333841"/>
            <a:ext cx="8571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flipH="1" rot="5400000">
            <a:off x="714337" y="3905326"/>
            <a:ext cx="8571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rot="5400000">
            <a:off x="1476416" y="4333549"/>
            <a:ext cx="8571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txBox="1"/>
          <p:nvPr>
            <p:ph type="title"/>
          </p:nvPr>
        </p:nvSpPr>
        <p:spPr>
          <a:xfrm>
            <a:off x="2894475" y="450971"/>
            <a:ext cx="5740800" cy="14427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3600">
                <a:solidFill>
                  <a:srgbClr val="212121"/>
                </a:solidFill>
              </a:defRPr>
            </a:lvl1pPr>
            <a:lvl2pPr lvl="1" algn="l">
              <a:lnSpc>
                <a:spcPct val="100000"/>
              </a:lnSpc>
              <a:spcBef>
                <a:spcPts val="0"/>
              </a:spcBef>
              <a:spcAft>
                <a:spcPts val="0"/>
              </a:spcAft>
              <a:buNone/>
              <a:defRPr b="1" sz="3600">
                <a:solidFill>
                  <a:srgbClr val="212121"/>
                </a:solidFill>
              </a:defRPr>
            </a:lvl2pPr>
            <a:lvl3pPr lvl="2" algn="l">
              <a:lnSpc>
                <a:spcPct val="100000"/>
              </a:lnSpc>
              <a:spcBef>
                <a:spcPts val="0"/>
              </a:spcBef>
              <a:spcAft>
                <a:spcPts val="0"/>
              </a:spcAft>
              <a:buNone/>
              <a:defRPr b="1" sz="3600">
                <a:solidFill>
                  <a:srgbClr val="212121"/>
                </a:solidFill>
              </a:defRPr>
            </a:lvl3pPr>
            <a:lvl4pPr lvl="3" algn="l">
              <a:lnSpc>
                <a:spcPct val="100000"/>
              </a:lnSpc>
              <a:spcBef>
                <a:spcPts val="0"/>
              </a:spcBef>
              <a:spcAft>
                <a:spcPts val="0"/>
              </a:spcAft>
              <a:buNone/>
              <a:defRPr b="1" sz="3600">
                <a:solidFill>
                  <a:srgbClr val="212121"/>
                </a:solidFill>
              </a:defRPr>
            </a:lvl4pPr>
            <a:lvl5pPr lvl="4" algn="l">
              <a:lnSpc>
                <a:spcPct val="100000"/>
              </a:lnSpc>
              <a:spcBef>
                <a:spcPts val="0"/>
              </a:spcBef>
              <a:spcAft>
                <a:spcPts val="0"/>
              </a:spcAft>
              <a:buNone/>
              <a:defRPr b="1" sz="3600">
                <a:solidFill>
                  <a:srgbClr val="212121"/>
                </a:solidFill>
              </a:defRPr>
            </a:lvl5pPr>
            <a:lvl6pPr lvl="5" algn="l">
              <a:lnSpc>
                <a:spcPct val="100000"/>
              </a:lnSpc>
              <a:spcBef>
                <a:spcPts val="0"/>
              </a:spcBef>
              <a:spcAft>
                <a:spcPts val="0"/>
              </a:spcAft>
              <a:buNone/>
              <a:defRPr b="1" sz="3600">
                <a:solidFill>
                  <a:srgbClr val="212121"/>
                </a:solidFill>
              </a:defRPr>
            </a:lvl6pPr>
            <a:lvl7pPr lvl="6" algn="l">
              <a:lnSpc>
                <a:spcPct val="100000"/>
              </a:lnSpc>
              <a:spcBef>
                <a:spcPts val="0"/>
              </a:spcBef>
              <a:spcAft>
                <a:spcPts val="0"/>
              </a:spcAft>
              <a:buNone/>
              <a:defRPr b="1" sz="3600">
                <a:solidFill>
                  <a:srgbClr val="212121"/>
                </a:solidFill>
              </a:defRPr>
            </a:lvl7pPr>
            <a:lvl8pPr lvl="7" algn="l">
              <a:lnSpc>
                <a:spcPct val="100000"/>
              </a:lnSpc>
              <a:spcBef>
                <a:spcPts val="0"/>
              </a:spcBef>
              <a:spcAft>
                <a:spcPts val="0"/>
              </a:spcAft>
              <a:buNone/>
              <a:defRPr b="1" sz="3600">
                <a:solidFill>
                  <a:srgbClr val="212121"/>
                </a:solidFill>
              </a:defRPr>
            </a:lvl8pPr>
            <a:lvl9pPr lvl="8" algn="l">
              <a:lnSpc>
                <a:spcPct val="100000"/>
              </a:lnSpc>
              <a:spcBef>
                <a:spcPts val="0"/>
              </a:spcBef>
              <a:spcAft>
                <a:spcPts val="0"/>
              </a:spcAft>
              <a:buNone/>
              <a:defRPr b="1" sz="3600">
                <a:solidFill>
                  <a:srgbClr val="212121"/>
                </a:solidFill>
              </a:defRPr>
            </a:lvl9pPr>
          </a:lstStyle>
          <a:p/>
        </p:txBody>
      </p:sp>
      <p:sp>
        <p:nvSpPr>
          <p:cNvPr id="120" name="Google Shape;120;p16"/>
          <p:cNvSpPr txBox="1"/>
          <p:nvPr>
            <p:ph idx="1" type="body"/>
          </p:nvPr>
        </p:nvSpPr>
        <p:spPr>
          <a:xfrm>
            <a:off x="2894475" y="1938950"/>
            <a:ext cx="5740800" cy="2649000"/>
          </a:xfrm>
          <a:prstGeom prst="rect">
            <a:avLst/>
          </a:prstGeom>
          <a:noFill/>
        </p:spPr>
        <p:txBody>
          <a:bodyPr anchorCtr="0" anchor="t" bIns="91425" lIns="91425" spcFirstLastPara="1" rIns="91425" wrap="square" tIns="91425">
            <a:noAutofit/>
          </a:bodyPr>
          <a:lstStyle>
            <a:lvl1pPr indent="-355600" lvl="0" marL="457200" algn="l">
              <a:lnSpc>
                <a:spcPct val="115000"/>
              </a:lnSpc>
              <a:spcBef>
                <a:spcPts val="0"/>
              </a:spcBef>
              <a:spcAft>
                <a:spcPts val="0"/>
              </a:spcAft>
              <a:buClr>
                <a:srgbClr val="616161"/>
              </a:buClr>
              <a:buSzPts val="2000"/>
              <a:buChar char="●"/>
              <a:defRPr sz="2000">
                <a:solidFill>
                  <a:srgbClr val="616161"/>
                </a:solidFill>
              </a:defRPr>
            </a:lvl1pPr>
            <a:lvl2pPr indent="-330200" lvl="1" marL="914400" algn="l">
              <a:lnSpc>
                <a:spcPct val="115000"/>
              </a:lnSpc>
              <a:spcBef>
                <a:spcPts val="1600"/>
              </a:spcBef>
              <a:spcAft>
                <a:spcPts val="0"/>
              </a:spcAft>
              <a:buClr>
                <a:srgbClr val="616161"/>
              </a:buClr>
              <a:buSzPts val="1600"/>
              <a:buChar char="○"/>
              <a:defRPr sz="1600">
                <a:solidFill>
                  <a:srgbClr val="616161"/>
                </a:solidFill>
              </a:defRPr>
            </a:lvl2pPr>
            <a:lvl3pPr indent="-330200" lvl="2" marL="1371600" algn="l">
              <a:lnSpc>
                <a:spcPct val="115000"/>
              </a:lnSpc>
              <a:spcBef>
                <a:spcPts val="1600"/>
              </a:spcBef>
              <a:spcAft>
                <a:spcPts val="0"/>
              </a:spcAft>
              <a:buClr>
                <a:srgbClr val="616161"/>
              </a:buClr>
              <a:buSzPts val="1600"/>
              <a:buChar char="■"/>
              <a:defRPr sz="1600">
                <a:solidFill>
                  <a:srgbClr val="616161"/>
                </a:solidFill>
              </a:defRPr>
            </a:lvl3pPr>
            <a:lvl4pPr indent="-330200" lvl="3" marL="1828800" algn="l">
              <a:lnSpc>
                <a:spcPct val="115000"/>
              </a:lnSpc>
              <a:spcBef>
                <a:spcPts val="1600"/>
              </a:spcBef>
              <a:spcAft>
                <a:spcPts val="0"/>
              </a:spcAft>
              <a:buClr>
                <a:srgbClr val="616161"/>
              </a:buClr>
              <a:buSzPts val="1600"/>
              <a:buChar char="●"/>
              <a:defRPr sz="1600">
                <a:solidFill>
                  <a:srgbClr val="616161"/>
                </a:solidFill>
              </a:defRPr>
            </a:lvl4pPr>
            <a:lvl5pPr indent="-330200" lvl="4" marL="2286000" algn="l">
              <a:lnSpc>
                <a:spcPct val="115000"/>
              </a:lnSpc>
              <a:spcBef>
                <a:spcPts val="1600"/>
              </a:spcBef>
              <a:spcAft>
                <a:spcPts val="0"/>
              </a:spcAft>
              <a:buClr>
                <a:srgbClr val="616161"/>
              </a:buClr>
              <a:buSzPts val="1600"/>
              <a:buChar char="○"/>
              <a:defRPr sz="1600">
                <a:solidFill>
                  <a:srgbClr val="616161"/>
                </a:solidFill>
              </a:defRPr>
            </a:lvl5pPr>
            <a:lvl6pPr indent="-330200" lvl="5" marL="2743200" algn="l">
              <a:lnSpc>
                <a:spcPct val="115000"/>
              </a:lnSpc>
              <a:spcBef>
                <a:spcPts val="1600"/>
              </a:spcBef>
              <a:spcAft>
                <a:spcPts val="0"/>
              </a:spcAft>
              <a:buClr>
                <a:srgbClr val="616161"/>
              </a:buClr>
              <a:buSzPts val="1600"/>
              <a:buChar char="■"/>
              <a:defRPr sz="1600">
                <a:solidFill>
                  <a:srgbClr val="616161"/>
                </a:solidFill>
              </a:defRPr>
            </a:lvl6pPr>
            <a:lvl7pPr indent="-330200" lvl="6" marL="3200400" algn="l">
              <a:lnSpc>
                <a:spcPct val="115000"/>
              </a:lnSpc>
              <a:spcBef>
                <a:spcPts val="1600"/>
              </a:spcBef>
              <a:spcAft>
                <a:spcPts val="0"/>
              </a:spcAft>
              <a:buClr>
                <a:srgbClr val="616161"/>
              </a:buClr>
              <a:buSzPts val="1600"/>
              <a:buChar char="●"/>
              <a:defRPr sz="1600">
                <a:solidFill>
                  <a:srgbClr val="616161"/>
                </a:solidFill>
              </a:defRPr>
            </a:lvl7pPr>
            <a:lvl8pPr indent="-330200" lvl="7" marL="3657600" algn="l">
              <a:lnSpc>
                <a:spcPct val="115000"/>
              </a:lnSpc>
              <a:spcBef>
                <a:spcPts val="1600"/>
              </a:spcBef>
              <a:spcAft>
                <a:spcPts val="0"/>
              </a:spcAft>
              <a:buClr>
                <a:srgbClr val="616161"/>
              </a:buClr>
              <a:buSzPts val="1600"/>
              <a:buChar char="○"/>
              <a:defRPr sz="1600">
                <a:solidFill>
                  <a:srgbClr val="616161"/>
                </a:solidFill>
              </a:defRPr>
            </a:lvl8pPr>
            <a:lvl9pPr indent="-330200" lvl="8" marL="4114800" algn="l">
              <a:lnSpc>
                <a:spcPct val="115000"/>
              </a:lnSpc>
              <a:spcBef>
                <a:spcPts val="1600"/>
              </a:spcBef>
              <a:spcAft>
                <a:spcPts val="1600"/>
              </a:spcAft>
              <a:buClr>
                <a:srgbClr val="616161"/>
              </a:buClr>
              <a:buSzPts val="1600"/>
              <a:buChar char="■"/>
              <a:defRPr sz="1600">
                <a:solidFill>
                  <a:srgbClr val="616161"/>
                </a:solidFill>
              </a:defRPr>
            </a:lvl9pPr>
          </a:lstStyle>
          <a:p/>
        </p:txBody>
      </p:sp>
      <p:sp>
        <p:nvSpPr>
          <p:cNvPr id="121" name="Google Shape;121;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5">
    <p:bg>
      <p:bgPr>
        <a:solidFill>
          <a:srgbClr val="FFFFFF"/>
        </a:solidFill>
      </p:bgPr>
    </p:bg>
    <p:spTree>
      <p:nvGrpSpPr>
        <p:cNvPr id="122" name="Shape 122"/>
        <p:cNvGrpSpPr/>
        <p:nvPr/>
      </p:nvGrpSpPr>
      <p:grpSpPr>
        <a:xfrm>
          <a:off x="0" y="0"/>
          <a:ext cx="0" cy="0"/>
          <a:chOff x="0" y="0"/>
          <a:chExt cx="0" cy="0"/>
        </a:xfrm>
      </p:grpSpPr>
      <p:sp>
        <p:nvSpPr>
          <p:cNvPr id="123" name="Google Shape;123;p17"/>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7"/>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25" name="Google Shape;125;p17"/>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27" name="Google Shape;127;p17"/>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28" name="Google Shape;128;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6">
    <p:bg>
      <p:bgPr>
        <a:solidFill>
          <a:srgbClr val="FFFFFF"/>
        </a:solidFill>
      </p:bgPr>
    </p:bg>
    <p:spTree>
      <p:nvGrpSpPr>
        <p:cNvPr id="129" name="Shape 129"/>
        <p:cNvGrpSpPr/>
        <p:nvPr/>
      </p:nvGrpSpPr>
      <p:grpSpPr>
        <a:xfrm>
          <a:off x="0" y="0"/>
          <a:ext cx="0" cy="0"/>
          <a:chOff x="0" y="0"/>
          <a:chExt cx="0" cy="0"/>
        </a:xfrm>
      </p:grpSpPr>
      <p:sp>
        <p:nvSpPr>
          <p:cNvPr id="130" name="Google Shape;130;p18"/>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0" y="4665575"/>
            <a:ext cx="9144000" cy="47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txBox="1"/>
          <p:nvPr>
            <p:ph type="title"/>
          </p:nvPr>
        </p:nvSpPr>
        <p:spPr>
          <a:xfrm>
            <a:off x="349300" y="334525"/>
            <a:ext cx="7407000" cy="6630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200"/>
              <a:buNone/>
              <a:defRPr b="1" sz="3200">
                <a:solidFill>
                  <a:schemeClr val="dk1"/>
                </a:solidFill>
              </a:defRPr>
            </a:lvl1pPr>
            <a:lvl2pPr lvl="1" algn="l">
              <a:lnSpc>
                <a:spcPct val="100000"/>
              </a:lnSpc>
              <a:spcBef>
                <a:spcPts val="0"/>
              </a:spcBef>
              <a:spcAft>
                <a:spcPts val="0"/>
              </a:spcAft>
              <a:buClr>
                <a:schemeClr val="dk1"/>
              </a:buClr>
              <a:buSzPts val="3200"/>
              <a:buNone/>
              <a:defRPr b="1" sz="3200">
                <a:solidFill>
                  <a:schemeClr val="dk1"/>
                </a:solidFill>
              </a:defRPr>
            </a:lvl2pPr>
            <a:lvl3pPr lvl="2" algn="l">
              <a:lnSpc>
                <a:spcPct val="100000"/>
              </a:lnSpc>
              <a:spcBef>
                <a:spcPts val="0"/>
              </a:spcBef>
              <a:spcAft>
                <a:spcPts val="0"/>
              </a:spcAft>
              <a:buClr>
                <a:schemeClr val="dk1"/>
              </a:buClr>
              <a:buSzPts val="3200"/>
              <a:buNone/>
              <a:defRPr b="1" sz="3200">
                <a:solidFill>
                  <a:schemeClr val="dk1"/>
                </a:solidFill>
              </a:defRPr>
            </a:lvl3pPr>
            <a:lvl4pPr lvl="3" algn="l">
              <a:lnSpc>
                <a:spcPct val="100000"/>
              </a:lnSpc>
              <a:spcBef>
                <a:spcPts val="0"/>
              </a:spcBef>
              <a:spcAft>
                <a:spcPts val="0"/>
              </a:spcAft>
              <a:buClr>
                <a:schemeClr val="dk1"/>
              </a:buClr>
              <a:buSzPts val="3200"/>
              <a:buNone/>
              <a:defRPr b="1" sz="3200">
                <a:solidFill>
                  <a:schemeClr val="dk1"/>
                </a:solidFill>
              </a:defRPr>
            </a:lvl4pPr>
            <a:lvl5pPr lvl="4" algn="l">
              <a:lnSpc>
                <a:spcPct val="100000"/>
              </a:lnSpc>
              <a:spcBef>
                <a:spcPts val="0"/>
              </a:spcBef>
              <a:spcAft>
                <a:spcPts val="0"/>
              </a:spcAft>
              <a:buClr>
                <a:schemeClr val="dk1"/>
              </a:buClr>
              <a:buSzPts val="3200"/>
              <a:buNone/>
              <a:defRPr b="1" sz="3200">
                <a:solidFill>
                  <a:schemeClr val="dk1"/>
                </a:solidFill>
              </a:defRPr>
            </a:lvl5pPr>
            <a:lvl6pPr lvl="5" algn="l">
              <a:lnSpc>
                <a:spcPct val="100000"/>
              </a:lnSpc>
              <a:spcBef>
                <a:spcPts val="0"/>
              </a:spcBef>
              <a:spcAft>
                <a:spcPts val="0"/>
              </a:spcAft>
              <a:buClr>
                <a:schemeClr val="dk1"/>
              </a:buClr>
              <a:buSzPts val="3200"/>
              <a:buNone/>
              <a:defRPr b="1" sz="3200">
                <a:solidFill>
                  <a:schemeClr val="dk1"/>
                </a:solidFill>
              </a:defRPr>
            </a:lvl6pPr>
            <a:lvl7pPr lvl="6" algn="l">
              <a:lnSpc>
                <a:spcPct val="100000"/>
              </a:lnSpc>
              <a:spcBef>
                <a:spcPts val="0"/>
              </a:spcBef>
              <a:spcAft>
                <a:spcPts val="0"/>
              </a:spcAft>
              <a:buClr>
                <a:schemeClr val="dk1"/>
              </a:buClr>
              <a:buSzPts val="3200"/>
              <a:buNone/>
              <a:defRPr b="1" sz="3200">
                <a:solidFill>
                  <a:schemeClr val="dk1"/>
                </a:solidFill>
              </a:defRPr>
            </a:lvl7pPr>
            <a:lvl8pPr lvl="7" algn="l">
              <a:lnSpc>
                <a:spcPct val="100000"/>
              </a:lnSpc>
              <a:spcBef>
                <a:spcPts val="0"/>
              </a:spcBef>
              <a:spcAft>
                <a:spcPts val="0"/>
              </a:spcAft>
              <a:buClr>
                <a:schemeClr val="dk1"/>
              </a:buClr>
              <a:buSzPts val="3200"/>
              <a:buNone/>
              <a:defRPr b="1" sz="3200">
                <a:solidFill>
                  <a:schemeClr val="dk1"/>
                </a:solidFill>
              </a:defRPr>
            </a:lvl8pPr>
            <a:lvl9pPr lvl="8" algn="l">
              <a:lnSpc>
                <a:spcPct val="100000"/>
              </a:lnSpc>
              <a:spcBef>
                <a:spcPts val="0"/>
              </a:spcBef>
              <a:spcAft>
                <a:spcPts val="0"/>
              </a:spcAft>
              <a:buClr>
                <a:schemeClr val="dk1"/>
              </a:buClr>
              <a:buSzPts val="3200"/>
              <a:buNone/>
              <a:defRPr b="1" sz="3200">
                <a:solidFill>
                  <a:schemeClr val="dk1"/>
                </a:solidFill>
              </a:defRPr>
            </a:lvl9pPr>
          </a:lstStyle>
          <a:p/>
        </p:txBody>
      </p:sp>
      <p:sp>
        <p:nvSpPr>
          <p:cNvPr id="133" name="Google Shape;133;p18"/>
          <p:cNvSpPr txBox="1"/>
          <p:nvPr>
            <p:ph idx="1" type="body"/>
          </p:nvPr>
        </p:nvSpPr>
        <p:spPr>
          <a:xfrm>
            <a:off x="349300" y="1147425"/>
            <a:ext cx="7407000" cy="31725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34" name="Google Shape;134;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7">
    <p:bg>
      <p:bgPr>
        <a:solidFill>
          <a:srgbClr val="FFFFFF"/>
        </a:solidFill>
      </p:bgPr>
    </p:bg>
    <p:spTree>
      <p:nvGrpSpPr>
        <p:cNvPr id="135" name="Shape 135"/>
        <p:cNvGrpSpPr/>
        <p:nvPr/>
      </p:nvGrpSpPr>
      <p:grpSpPr>
        <a:xfrm>
          <a:off x="0" y="0"/>
          <a:ext cx="0" cy="0"/>
          <a:chOff x="0" y="0"/>
          <a:chExt cx="0" cy="0"/>
        </a:xfrm>
      </p:grpSpPr>
      <p:sp>
        <p:nvSpPr>
          <p:cNvPr id="136" name="Google Shape;136;p19"/>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txBox="1"/>
          <p:nvPr>
            <p:ph type="title"/>
          </p:nvPr>
        </p:nvSpPr>
        <p:spPr>
          <a:xfrm rot="-5400000">
            <a:off x="-620225" y="1797500"/>
            <a:ext cx="4064100" cy="1506900"/>
          </a:xfrm>
          <a:prstGeom prst="rect">
            <a:avLst/>
          </a:prstGeom>
          <a:noFill/>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4800"/>
              <a:buNone/>
              <a:defRPr b="1" sz="4800">
                <a:solidFill>
                  <a:schemeClr val="dk1"/>
                </a:solidFill>
              </a:defRPr>
            </a:lvl1pPr>
            <a:lvl2pPr lvl="1" algn="r">
              <a:lnSpc>
                <a:spcPct val="100000"/>
              </a:lnSpc>
              <a:spcBef>
                <a:spcPts val="0"/>
              </a:spcBef>
              <a:spcAft>
                <a:spcPts val="0"/>
              </a:spcAft>
              <a:buClr>
                <a:schemeClr val="dk1"/>
              </a:buClr>
              <a:buSzPts val="4800"/>
              <a:buNone/>
              <a:defRPr b="1" sz="4800">
                <a:solidFill>
                  <a:schemeClr val="dk1"/>
                </a:solidFill>
              </a:defRPr>
            </a:lvl2pPr>
            <a:lvl3pPr lvl="2" algn="r">
              <a:lnSpc>
                <a:spcPct val="100000"/>
              </a:lnSpc>
              <a:spcBef>
                <a:spcPts val="0"/>
              </a:spcBef>
              <a:spcAft>
                <a:spcPts val="0"/>
              </a:spcAft>
              <a:buClr>
                <a:schemeClr val="dk1"/>
              </a:buClr>
              <a:buSzPts val="4800"/>
              <a:buNone/>
              <a:defRPr b="1" sz="4800">
                <a:solidFill>
                  <a:schemeClr val="dk1"/>
                </a:solidFill>
              </a:defRPr>
            </a:lvl3pPr>
            <a:lvl4pPr lvl="3" algn="r">
              <a:lnSpc>
                <a:spcPct val="100000"/>
              </a:lnSpc>
              <a:spcBef>
                <a:spcPts val="0"/>
              </a:spcBef>
              <a:spcAft>
                <a:spcPts val="0"/>
              </a:spcAft>
              <a:buClr>
                <a:schemeClr val="dk1"/>
              </a:buClr>
              <a:buSzPts val="4800"/>
              <a:buNone/>
              <a:defRPr b="1" sz="4800">
                <a:solidFill>
                  <a:schemeClr val="dk1"/>
                </a:solidFill>
              </a:defRPr>
            </a:lvl4pPr>
            <a:lvl5pPr lvl="4" algn="r">
              <a:lnSpc>
                <a:spcPct val="100000"/>
              </a:lnSpc>
              <a:spcBef>
                <a:spcPts val="0"/>
              </a:spcBef>
              <a:spcAft>
                <a:spcPts val="0"/>
              </a:spcAft>
              <a:buClr>
                <a:schemeClr val="dk1"/>
              </a:buClr>
              <a:buSzPts val="4800"/>
              <a:buNone/>
              <a:defRPr b="1" sz="4800">
                <a:solidFill>
                  <a:schemeClr val="dk1"/>
                </a:solidFill>
              </a:defRPr>
            </a:lvl5pPr>
            <a:lvl6pPr lvl="5" algn="r">
              <a:lnSpc>
                <a:spcPct val="100000"/>
              </a:lnSpc>
              <a:spcBef>
                <a:spcPts val="0"/>
              </a:spcBef>
              <a:spcAft>
                <a:spcPts val="0"/>
              </a:spcAft>
              <a:buClr>
                <a:schemeClr val="dk1"/>
              </a:buClr>
              <a:buSzPts val="4800"/>
              <a:buNone/>
              <a:defRPr b="1" sz="4800">
                <a:solidFill>
                  <a:schemeClr val="dk1"/>
                </a:solidFill>
              </a:defRPr>
            </a:lvl6pPr>
            <a:lvl7pPr lvl="6" algn="r">
              <a:lnSpc>
                <a:spcPct val="100000"/>
              </a:lnSpc>
              <a:spcBef>
                <a:spcPts val="0"/>
              </a:spcBef>
              <a:spcAft>
                <a:spcPts val="0"/>
              </a:spcAft>
              <a:buClr>
                <a:schemeClr val="dk1"/>
              </a:buClr>
              <a:buSzPts val="4800"/>
              <a:buNone/>
              <a:defRPr b="1" sz="4800">
                <a:solidFill>
                  <a:schemeClr val="dk1"/>
                </a:solidFill>
              </a:defRPr>
            </a:lvl7pPr>
            <a:lvl8pPr lvl="7" algn="r">
              <a:lnSpc>
                <a:spcPct val="100000"/>
              </a:lnSpc>
              <a:spcBef>
                <a:spcPts val="0"/>
              </a:spcBef>
              <a:spcAft>
                <a:spcPts val="0"/>
              </a:spcAft>
              <a:buClr>
                <a:schemeClr val="dk1"/>
              </a:buClr>
              <a:buSzPts val="4800"/>
              <a:buNone/>
              <a:defRPr b="1" sz="4800">
                <a:solidFill>
                  <a:schemeClr val="dk1"/>
                </a:solidFill>
              </a:defRPr>
            </a:lvl8pPr>
            <a:lvl9pPr lvl="8" algn="r">
              <a:lnSpc>
                <a:spcPct val="100000"/>
              </a:lnSpc>
              <a:spcBef>
                <a:spcPts val="0"/>
              </a:spcBef>
              <a:spcAft>
                <a:spcPts val="0"/>
              </a:spcAft>
              <a:buClr>
                <a:schemeClr val="dk1"/>
              </a:buClr>
              <a:buSzPts val="4800"/>
              <a:buNone/>
              <a:defRPr b="1" sz="4800">
                <a:solidFill>
                  <a:schemeClr val="dk1"/>
                </a:solidFill>
              </a:defRPr>
            </a:lvl9pPr>
          </a:lstStyle>
          <a:p/>
        </p:txBody>
      </p:sp>
      <p:sp>
        <p:nvSpPr>
          <p:cNvPr id="138" name="Google Shape;138;p19"/>
          <p:cNvSpPr txBox="1"/>
          <p:nvPr>
            <p:ph idx="1" type="body"/>
          </p:nvPr>
        </p:nvSpPr>
        <p:spPr>
          <a:xfrm>
            <a:off x="2601000" y="518875"/>
            <a:ext cx="5913300" cy="40641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39" name="Google Shape;139;p19"/>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8">
    <p:bg>
      <p:bgPr>
        <a:solidFill>
          <a:srgbClr val="FFFFFF"/>
        </a:solidFill>
      </p:bgPr>
    </p:bg>
    <p:spTree>
      <p:nvGrpSpPr>
        <p:cNvPr id="140" name="Shape 140"/>
        <p:cNvGrpSpPr/>
        <p:nvPr/>
      </p:nvGrpSpPr>
      <p:grpSpPr>
        <a:xfrm>
          <a:off x="0" y="0"/>
          <a:ext cx="0" cy="0"/>
          <a:chOff x="0" y="0"/>
          <a:chExt cx="0" cy="0"/>
        </a:xfrm>
      </p:grpSpPr>
      <p:sp>
        <p:nvSpPr>
          <p:cNvPr id="141" name="Google Shape;141;p20"/>
          <p:cNvSpPr/>
          <p:nvPr/>
        </p:nvSpPr>
        <p:spPr>
          <a:xfrm>
            <a:off x="0" y="0"/>
            <a:ext cx="9144000" cy="5143500"/>
          </a:xfrm>
          <a:prstGeom prst="rect">
            <a:avLst/>
          </a:prstGeom>
          <a:solidFill>
            <a:srgbClr val="3A9C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1671893" y="0"/>
            <a:ext cx="7472100" cy="5143500"/>
          </a:xfrm>
          <a:prstGeom prst="rect">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13788" y="2576575"/>
            <a:ext cx="1662600" cy="2566800"/>
          </a:xfrm>
          <a:prstGeom prst="rect">
            <a:avLst/>
          </a:prstGeom>
          <a:solidFill>
            <a:srgbClr val="1D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20"/>
          <p:cNvGrpSpPr/>
          <p:nvPr/>
        </p:nvGrpSpPr>
        <p:grpSpPr>
          <a:xfrm rot="5400000">
            <a:off x="184846" y="1140437"/>
            <a:ext cx="720131" cy="183576"/>
            <a:chOff x="8336925" y="289325"/>
            <a:chExt cx="543700" cy="138600"/>
          </a:xfrm>
        </p:grpSpPr>
        <p:sp>
          <p:nvSpPr>
            <p:cNvPr id="145" name="Google Shape;145;p20"/>
            <p:cNvSpPr/>
            <p:nvPr/>
          </p:nvSpPr>
          <p:spPr>
            <a:xfrm rot="5400000">
              <a:off x="8751325" y="298625"/>
              <a:ext cx="138600" cy="120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rot="5400000">
              <a:off x="8539475" y="298625"/>
              <a:ext cx="138600" cy="120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rot="5400000">
              <a:off x="8327625" y="298625"/>
              <a:ext cx="138600" cy="120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20"/>
          <p:cNvGrpSpPr/>
          <p:nvPr/>
        </p:nvGrpSpPr>
        <p:grpSpPr>
          <a:xfrm rot="5400000">
            <a:off x="485013" y="1140437"/>
            <a:ext cx="720131" cy="183576"/>
            <a:chOff x="8336925" y="289325"/>
            <a:chExt cx="543700" cy="138600"/>
          </a:xfrm>
        </p:grpSpPr>
        <p:sp>
          <p:nvSpPr>
            <p:cNvPr id="149" name="Google Shape;149;p20"/>
            <p:cNvSpPr/>
            <p:nvPr/>
          </p:nvSpPr>
          <p:spPr>
            <a:xfrm rot="5400000">
              <a:off x="8751325" y="298625"/>
              <a:ext cx="138600" cy="120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rot="5400000">
              <a:off x="8539475" y="298625"/>
              <a:ext cx="138600" cy="120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rot="5400000">
              <a:off x="8327625" y="298625"/>
              <a:ext cx="138600" cy="120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20"/>
          <p:cNvGrpSpPr/>
          <p:nvPr/>
        </p:nvGrpSpPr>
        <p:grpSpPr>
          <a:xfrm rot="5400000">
            <a:off x="766821" y="1140437"/>
            <a:ext cx="720131" cy="183576"/>
            <a:chOff x="8336925" y="289325"/>
            <a:chExt cx="543700" cy="138600"/>
          </a:xfrm>
        </p:grpSpPr>
        <p:sp>
          <p:nvSpPr>
            <p:cNvPr id="153" name="Google Shape;153;p20"/>
            <p:cNvSpPr/>
            <p:nvPr/>
          </p:nvSpPr>
          <p:spPr>
            <a:xfrm rot="5400000">
              <a:off x="8751325" y="298625"/>
              <a:ext cx="138600" cy="120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rot="5400000">
              <a:off x="8539475" y="298625"/>
              <a:ext cx="138600" cy="120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rot="5400000">
              <a:off x="8327625" y="298625"/>
              <a:ext cx="138600" cy="120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20"/>
          <p:cNvSpPr txBox="1"/>
          <p:nvPr>
            <p:ph type="ctrTitle"/>
          </p:nvPr>
        </p:nvSpPr>
        <p:spPr>
          <a:xfrm>
            <a:off x="2377475" y="617856"/>
            <a:ext cx="4962900" cy="34683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4800"/>
              <a:buNone/>
              <a:defRPr b="1" sz="4800">
                <a:solidFill>
                  <a:srgbClr val="FFFFFF"/>
                </a:solidFill>
              </a:defRPr>
            </a:lvl1pPr>
            <a:lvl2pPr lvl="1" algn="l">
              <a:lnSpc>
                <a:spcPct val="100000"/>
              </a:lnSpc>
              <a:spcBef>
                <a:spcPts val="0"/>
              </a:spcBef>
              <a:spcAft>
                <a:spcPts val="0"/>
              </a:spcAft>
              <a:buClr>
                <a:srgbClr val="FFFFFF"/>
              </a:buClr>
              <a:buSzPts val="4800"/>
              <a:buNone/>
              <a:defRPr b="1" sz="4800">
                <a:solidFill>
                  <a:srgbClr val="FFFFFF"/>
                </a:solidFill>
              </a:defRPr>
            </a:lvl2pPr>
            <a:lvl3pPr lvl="2" algn="l">
              <a:lnSpc>
                <a:spcPct val="100000"/>
              </a:lnSpc>
              <a:spcBef>
                <a:spcPts val="0"/>
              </a:spcBef>
              <a:spcAft>
                <a:spcPts val="0"/>
              </a:spcAft>
              <a:buClr>
                <a:srgbClr val="FFFFFF"/>
              </a:buClr>
              <a:buSzPts val="4800"/>
              <a:buNone/>
              <a:defRPr b="1" sz="4800">
                <a:solidFill>
                  <a:srgbClr val="FFFFFF"/>
                </a:solidFill>
              </a:defRPr>
            </a:lvl3pPr>
            <a:lvl4pPr lvl="3" algn="l">
              <a:lnSpc>
                <a:spcPct val="100000"/>
              </a:lnSpc>
              <a:spcBef>
                <a:spcPts val="0"/>
              </a:spcBef>
              <a:spcAft>
                <a:spcPts val="0"/>
              </a:spcAft>
              <a:buClr>
                <a:srgbClr val="FFFFFF"/>
              </a:buClr>
              <a:buSzPts val="4800"/>
              <a:buNone/>
              <a:defRPr b="1" sz="4800">
                <a:solidFill>
                  <a:srgbClr val="FFFFFF"/>
                </a:solidFill>
              </a:defRPr>
            </a:lvl4pPr>
            <a:lvl5pPr lvl="4" algn="l">
              <a:lnSpc>
                <a:spcPct val="100000"/>
              </a:lnSpc>
              <a:spcBef>
                <a:spcPts val="0"/>
              </a:spcBef>
              <a:spcAft>
                <a:spcPts val="0"/>
              </a:spcAft>
              <a:buClr>
                <a:srgbClr val="FFFFFF"/>
              </a:buClr>
              <a:buSzPts val="4800"/>
              <a:buNone/>
              <a:defRPr b="1" sz="4800">
                <a:solidFill>
                  <a:srgbClr val="FFFFFF"/>
                </a:solidFill>
              </a:defRPr>
            </a:lvl5pPr>
            <a:lvl6pPr lvl="5" algn="l">
              <a:lnSpc>
                <a:spcPct val="100000"/>
              </a:lnSpc>
              <a:spcBef>
                <a:spcPts val="0"/>
              </a:spcBef>
              <a:spcAft>
                <a:spcPts val="0"/>
              </a:spcAft>
              <a:buClr>
                <a:srgbClr val="FFFFFF"/>
              </a:buClr>
              <a:buSzPts val="4800"/>
              <a:buNone/>
              <a:defRPr b="1" sz="4800">
                <a:solidFill>
                  <a:srgbClr val="FFFFFF"/>
                </a:solidFill>
              </a:defRPr>
            </a:lvl6pPr>
            <a:lvl7pPr lvl="6" algn="l">
              <a:lnSpc>
                <a:spcPct val="100000"/>
              </a:lnSpc>
              <a:spcBef>
                <a:spcPts val="0"/>
              </a:spcBef>
              <a:spcAft>
                <a:spcPts val="0"/>
              </a:spcAft>
              <a:buClr>
                <a:srgbClr val="FFFFFF"/>
              </a:buClr>
              <a:buSzPts val="4800"/>
              <a:buNone/>
              <a:defRPr b="1" sz="4800">
                <a:solidFill>
                  <a:srgbClr val="FFFFFF"/>
                </a:solidFill>
              </a:defRPr>
            </a:lvl7pPr>
            <a:lvl8pPr lvl="7" algn="l">
              <a:lnSpc>
                <a:spcPct val="100000"/>
              </a:lnSpc>
              <a:spcBef>
                <a:spcPts val="0"/>
              </a:spcBef>
              <a:spcAft>
                <a:spcPts val="0"/>
              </a:spcAft>
              <a:buClr>
                <a:srgbClr val="FFFFFF"/>
              </a:buClr>
              <a:buSzPts val="4800"/>
              <a:buNone/>
              <a:defRPr b="1" sz="4800">
                <a:solidFill>
                  <a:srgbClr val="FFFFFF"/>
                </a:solidFill>
              </a:defRPr>
            </a:lvl8pPr>
            <a:lvl9pPr lvl="8" algn="l">
              <a:lnSpc>
                <a:spcPct val="100000"/>
              </a:lnSpc>
              <a:spcBef>
                <a:spcPts val="0"/>
              </a:spcBef>
              <a:spcAft>
                <a:spcPts val="0"/>
              </a:spcAft>
              <a:buClr>
                <a:srgbClr val="FFFFFF"/>
              </a:buClr>
              <a:buSzPts val="4800"/>
              <a:buNone/>
              <a:defRPr b="1" sz="4800">
                <a:solidFill>
                  <a:srgbClr val="FFFFFF"/>
                </a:solidFill>
              </a:defRPr>
            </a:lvl9pPr>
          </a:lstStyle>
          <a:p/>
        </p:txBody>
      </p:sp>
      <p:sp>
        <p:nvSpPr>
          <p:cNvPr id="157" name="Google Shape;157;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9">
    <p:bg>
      <p:bgPr>
        <a:solidFill>
          <a:srgbClr val="2D3142"/>
        </a:solidFill>
      </p:bgPr>
    </p:bg>
    <p:spTree>
      <p:nvGrpSpPr>
        <p:cNvPr id="158" name="Shape 158"/>
        <p:cNvGrpSpPr/>
        <p:nvPr/>
      </p:nvGrpSpPr>
      <p:grpSpPr>
        <a:xfrm>
          <a:off x="0" y="0"/>
          <a:ext cx="0" cy="0"/>
          <a:chOff x="0" y="0"/>
          <a:chExt cx="0" cy="0"/>
        </a:xfrm>
      </p:grpSpPr>
      <p:sp>
        <p:nvSpPr>
          <p:cNvPr id="159" name="Google Shape;159;p21"/>
          <p:cNvSpPr/>
          <p:nvPr/>
        </p:nvSpPr>
        <p:spPr>
          <a:xfrm>
            <a:off x="0" y="0"/>
            <a:ext cx="9144000" cy="5143500"/>
          </a:xfrm>
          <a:prstGeom prst="rect">
            <a:avLst/>
          </a:prstGeom>
          <a:solidFill>
            <a:srgbClr val="2D31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1570975" y="1383750"/>
            <a:ext cx="5976000" cy="2376000"/>
          </a:xfrm>
          <a:prstGeom prst="rect">
            <a:avLst/>
          </a:prstGeom>
          <a:solidFill>
            <a:srgbClr val="2D31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1446600" y="1714900"/>
            <a:ext cx="6250800" cy="1713600"/>
          </a:xfrm>
          <a:prstGeom prst="rect">
            <a:avLst/>
          </a:prstGeom>
          <a:solidFill>
            <a:srgbClr val="2D31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txBox="1"/>
          <p:nvPr>
            <p:ph type="title"/>
          </p:nvPr>
        </p:nvSpPr>
        <p:spPr>
          <a:xfrm>
            <a:off x="1885050" y="1960550"/>
            <a:ext cx="5373900" cy="12885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Clr>
                <a:srgbClr val="F2D7EE"/>
              </a:buClr>
              <a:buSzPts val="3000"/>
              <a:buNone/>
              <a:defRPr b="1" sz="3000">
                <a:solidFill>
                  <a:srgbClr val="F2D7EE"/>
                </a:solidFill>
              </a:defRPr>
            </a:lvl1pPr>
            <a:lvl2pPr lvl="1" algn="ctr">
              <a:lnSpc>
                <a:spcPct val="100000"/>
              </a:lnSpc>
              <a:spcBef>
                <a:spcPts val="0"/>
              </a:spcBef>
              <a:spcAft>
                <a:spcPts val="0"/>
              </a:spcAft>
              <a:buClr>
                <a:srgbClr val="F2D7EE"/>
              </a:buClr>
              <a:buSzPts val="3000"/>
              <a:buNone/>
              <a:defRPr b="1" sz="3000">
                <a:solidFill>
                  <a:srgbClr val="F2D7EE"/>
                </a:solidFill>
              </a:defRPr>
            </a:lvl2pPr>
            <a:lvl3pPr lvl="2" algn="ctr">
              <a:lnSpc>
                <a:spcPct val="100000"/>
              </a:lnSpc>
              <a:spcBef>
                <a:spcPts val="0"/>
              </a:spcBef>
              <a:spcAft>
                <a:spcPts val="0"/>
              </a:spcAft>
              <a:buClr>
                <a:srgbClr val="F2D7EE"/>
              </a:buClr>
              <a:buSzPts val="3000"/>
              <a:buNone/>
              <a:defRPr b="1" sz="3000">
                <a:solidFill>
                  <a:srgbClr val="F2D7EE"/>
                </a:solidFill>
              </a:defRPr>
            </a:lvl3pPr>
            <a:lvl4pPr lvl="3" algn="ctr">
              <a:lnSpc>
                <a:spcPct val="100000"/>
              </a:lnSpc>
              <a:spcBef>
                <a:spcPts val="0"/>
              </a:spcBef>
              <a:spcAft>
                <a:spcPts val="0"/>
              </a:spcAft>
              <a:buClr>
                <a:srgbClr val="F2D7EE"/>
              </a:buClr>
              <a:buSzPts val="3000"/>
              <a:buNone/>
              <a:defRPr b="1" sz="3000">
                <a:solidFill>
                  <a:srgbClr val="F2D7EE"/>
                </a:solidFill>
              </a:defRPr>
            </a:lvl4pPr>
            <a:lvl5pPr lvl="4" algn="ctr">
              <a:lnSpc>
                <a:spcPct val="100000"/>
              </a:lnSpc>
              <a:spcBef>
                <a:spcPts val="0"/>
              </a:spcBef>
              <a:spcAft>
                <a:spcPts val="0"/>
              </a:spcAft>
              <a:buClr>
                <a:srgbClr val="F2D7EE"/>
              </a:buClr>
              <a:buSzPts val="3000"/>
              <a:buNone/>
              <a:defRPr b="1" sz="3000">
                <a:solidFill>
                  <a:srgbClr val="F2D7EE"/>
                </a:solidFill>
              </a:defRPr>
            </a:lvl5pPr>
            <a:lvl6pPr lvl="5" algn="ctr">
              <a:lnSpc>
                <a:spcPct val="100000"/>
              </a:lnSpc>
              <a:spcBef>
                <a:spcPts val="0"/>
              </a:spcBef>
              <a:spcAft>
                <a:spcPts val="0"/>
              </a:spcAft>
              <a:buClr>
                <a:srgbClr val="F2D7EE"/>
              </a:buClr>
              <a:buSzPts val="3000"/>
              <a:buNone/>
              <a:defRPr b="1" sz="3000">
                <a:solidFill>
                  <a:srgbClr val="F2D7EE"/>
                </a:solidFill>
              </a:defRPr>
            </a:lvl6pPr>
            <a:lvl7pPr lvl="6" algn="ctr">
              <a:lnSpc>
                <a:spcPct val="100000"/>
              </a:lnSpc>
              <a:spcBef>
                <a:spcPts val="0"/>
              </a:spcBef>
              <a:spcAft>
                <a:spcPts val="0"/>
              </a:spcAft>
              <a:buClr>
                <a:srgbClr val="F2D7EE"/>
              </a:buClr>
              <a:buSzPts val="3000"/>
              <a:buNone/>
              <a:defRPr b="1" sz="3000">
                <a:solidFill>
                  <a:srgbClr val="F2D7EE"/>
                </a:solidFill>
              </a:defRPr>
            </a:lvl7pPr>
            <a:lvl8pPr lvl="7" algn="ctr">
              <a:lnSpc>
                <a:spcPct val="100000"/>
              </a:lnSpc>
              <a:spcBef>
                <a:spcPts val="0"/>
              </a:spcBef>
              <a:spcAft>
                <a:spcPts val="0"/>
              </a:spcAft>
              <a:buClr>
                <a:srgbClr val="F2D7EE"/>
              </a:buClr>
              <a:buSzPts val="3000"/>
              <a:buNone/>
              <a:defRPr b="1" sz="3000">
                <a:solidFill>
                  <a:srgbClr val="F2D7EE"/>
                </a:solidFill>
              </a:defRPr>
            </a:lvl8pPr>
            <a:lvl9pPr lvl="8" algn="ctr">
              <a:lnSpc>
                <a:spcPct val="100000"/>
              </a:lnSpc>
              <a:spcBef>
                <a:spcPts val="0"/>
              </a:spcBef>
              <a:spcAft>
                <a:spcPts val="0"/>
              </a:spcAft>
              <a:buClr>
                <a:srgbClr val="F2D7EE"/>
              </a:buClr>
              <a:buSzPts val="3000"/>
              <a:buNone/>
              <a:defRPr b="1" sz="3000">
                <a:solidFill>
                  <a:srgbClr val="F2D7EE"/>
                </a:solidFill>
              </a:defRPr>
            </a:lvl9pPr>
          </a:lstStyle>
          <a:p/>
        </p:txBody>
      </p:sp>
      <p:sp>
        <p:nvSpPr>
          <p:cNvPr id="163" name="Google Shape;163;p21"/>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0">
    <p:bg>
      <p:bgPr>
        <a:solidFill>
          <a:srgbClr val="FFFFFF"/>
        </a:solidFill>
      </p:bgPr>
    </p:bg>
    <p:spTree>
      <p:nvGrpSpPr>
        <p:cNvPr id="164" name="Shape 164"/>
        <p:cNvGrpSpPr/>
        <p:nvPr/>
      </p:nvGrpSpPr>
      <p:grpSpPr>
        <a:xfrm>
          <a:off x="0" y="0"/>
          <a:ext cx="0" cy="0"/>
          <a:chOff x="0" y="0"/>
          <a:chExt cx="0" cy="0"/>
        </a:xfrm>
      </p:grpSpPr>
      <p:sp>
        <p:nvSpPr>
          <p:cNvPr id="165" name="Google Shape;165;p2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22"/>
          <p:cNvCxnSpPr/>
          <p:nvPr/>
        </p:nvCxnSpPr>
        <p:spPr>
          <a:xfrm>
            <a:off x="3027472" y="0"/>
            <a:ext cx="0" cy="5133300"/>
          </a:xfrm>
          <a:prstGeom prst="straightConnector1">
            <a:avLst/>
          </a:prstGeom>
          <a:noFill/>
          <a:ln cap="flat" cmpd="sng" w="9525">
            <a:solidFill>
              <a:srgbClr val="F2F2F2"/>
            </a:solidFill>
            <a:prstDash val="solid"/>
            <a:miter lim="8000"/>
            <a:headEnd len="sm" w="sm" type="none"/>
            <a:tailEnd len="sm" w="sm" type="none"/>
          </a:ln>
          <a:effectLst>
            <a:outerShdw blurRad="50800" rotWithShape="0" algn="l" dist="38100">
              <a:srgbClr val="000000">
                <a:alpha val="40000"/>
              </a:srgbClr>
            </a:outerShdw>
          </a:effectLst>
        </p:spPr>
      </p:cxnSp>
      <p:sp>
        <p:nvSpPr>
          <p:cNvPr id="167" name="Google Shape;167;p22"/>
          <p:cNvSpPr/>
          <p:nvPr/>
        </p:nvSpPr>
        <p:spPr>
          <a:xfrm>
            <a:off x="0" y="0"/>
            <a:ext cx="3048000" cy="5143500"/>
          </a:xfrm>
          <a:prstGeom prst="rect">
            <a:avLst/>
          </a:prstGeom>
          <a:solidFill>
            <a:srgbClr val="2D31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txBox="1"/>
          <p:nvPr>
            <p:ph type="title"/>
          </p:nvPr>
        </p:nvSpPr>
        <p:spPr>
          <a:xfrm>
            <a:off x="284100" y="307975"/>
            <a:ext cx="2479800" cy="42687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b="1" sz="3000">
                <a:solidFill>
                  <a:schemeClr val="lt1"/>
                </a:solidFill>
              </a:defRPr>
            </a:lvl1pPr>
            <a:lvl2pPr lvl="1" algn="l">
              <a:lnSpc>
                <a:spcPct val="100000"/>
              </a:lnSpc>
              <a:spcBef>
                <a:spcPts val="0"/>
              </a:spcBef>
              <a:spcAft>
                <a:spcPts val="0"/>
              </a:spcAft>
              <a:buClr>
                <a:schemeClr val="lt1"/>
              </a:buClr>
              <a:buSzPts val="3000"/>
              <a:buNone/>
              <a:defRPr b="1" sz="3000">
                <a:solidFill>
                  <a:schemeClr val="lt1"/>
                </a:solidFill>
              </a:defRPr>
            </a:lvl2pPr>
            <a:lvl3pPr lvl="2" algn="l">
              <a:lnSpc>
                <a:spcPct val="100000"/>
              </a:lnSpc>
              <a:spcBef>
                <a:spcPts val="0"/>
              </a:spcBef>
              <a:spcAft>
                <a:spcPts val="0"/>
              </a:spcAft>
              <a:buClr>
                <a:schemeClr val="lt1"/>
              </a:buClr>
              <a:buSzPts val="3000"/>
              <a:buNone/>
              <a:defRPr b="1" sz="3000">
                <a:solidFill>
                  <a:schemeClr val="lt1"/>
                </a:solidFill>
              </a:defRPr>
            </a:lvl3pPr>
            <a:lvl4pPr lvl="3" algn="l">
              <a:lnSpc>
                <a:spcPct val="100000"/>
              </a:lnSpc>
              <a:spcBef>
                <a:spcPts val="0"/>
              </a:spcBef>
              <a:spcAft>
                <a:spcPts val="0"/>
              </a:spcAft>
              <a:buClr>
                <a:schemeClr val="lt1"/>
              </a:buClr>
              <a:buSzPts val="3000"/>
              <a:buNone/>
              <a:defRPr b="1" sz="3000">
                <a:solidFill>
                  <a:schemeClr val="lt1"/>
                </a:solidFill>
              </a:defRPr>
            </a:lvl4pPr>
            <a:lvl5pPr lvl="4" algn="l">
              <a:lnSpc>
                <a:spcPct val="100000"/>
              </a:lnSpc>
              <a:spcBef>
                <a:spcPts val="0"/>
              </a:spcBef>
              <a:spcAft>
                <a:spcPts val="0"/>
              </a:spcAft>
              <a:buClr>
                <a:schemeClr val="lt1"/>
              </a:buClr>
              <a:buSzPts val="3000"/>
              <a:buNone/>
              <a:defRPr b="1" sz="3000">
                <a:solidFill>
                  <a:schemeClr val="lt1"/>
                </a:solidFill>
              </a:defRPr>
            </a:lvl5pPr>
            <a:lvl6pPr lvl="5" algn="l">
              <a:lnSpc>
                <a:spcPct val="100000"/>
              </a:lnSpc>
              <a:spcBef>
                <a:spcPts val="0"/>
              </a:spcBef>
              <a:spcAft>
                <a:spcPts val="0"/>
              </a:spcAft>
              <a:buClr>
                <a:schemeClr val="lt1"/>
              </a:buClr>
              <a:buSzPts val="3000"/>
              <a:buNone/>
              <a:defRPr b="1" sz="3000">
                <a:solidFill>
                  <a:schemeClr val="lt1"/>
                </a:solidFill>
              </a:defRPr>
            </a:lvl6pPr>
            <a:lvl7pPr lvl="6" algn="l">
              <a:lnSpc>
                <a:spcPct val="100000"/>
              </a:lnSpc>
              <a:spcBef>
                <a:spcPts val="0"/>
              </a:spcBef>
              <a:spcAft>
                <a:spcPts val="0"/>
              </a:spcAft>
              <a:buClr>
                <a:schemeClr val="lt1"/>
              </a:buClr>
              <a:buSzPts val="3000"/>
              <a:buNone/>
              <a:defRPr b="1" sz="3000">
                <a:solidFill>
                  <a:schemeClr val="lt1"/>
                </a:solidFill>
              </a:defRPr>
            </a:lvl7pPr>
            <a:lvl8pPr lvl="7" algn="l">
              <a:lnSpc>
                <a:spcPct val="100000"/>
              </a:lnSpc>
              <a:spcBef>
                <a:spcPts val="0"/>
              </a:spcBef>
              <a:spcAft>
                <a:spcPts val="0"/>
              </a:spcAft>
              <a:buClr>
                <a:schemeClr val="lt1"/>
              </a:buClr>
              <a:buSzPts val="3000"/>
              <a:buNone/>
              <a:defRPr b="1" sz="3000">
                <a:solidFill>
                  <a:schemeClr val="lt1"/>
                </a:solidFill>
              </a:defRPr>
            </a:lvl8pPr>
            <a:lvl9pPr lvl="8" algn="l">
              <a:lnSpc>
                <a:spcPct val="100000"/>
              </a:lnSpc>
              <a:spcBef>
                <a:spcPts val="0"/>
              </a:spcBef>
              <a:spcAft>
                <a:spcPts val="0"/>
              </a:spcAft>
              <a:buClr>
                <a:schemeClr val="lt1"/>
              </a:buClr>
              <a:buSzPts val="3000"/>
              <a:buNone/>
              <a:defRPr b="1" sz="3000">
                <a:solidFill>
                  <a:schemeClr val="lt1"/>
                </a:solidFill>
              </a:defRPr>
            </a:lvl9pPr>
          </a:lstStyle>
          <a:p/>
        </p:txBody>
      </p:sp>
      <p:sp>
        <p:nvSpPr>
          <p:cNvPr id="169" name="Google Shape;169;p22"/>
          <p:cNvSpPr txBox="1"/>
          <p:nvPr>
            <p:ph idx="1" type="body"/>
          </p:nvPr>
        </p:nvSpPr>
        <p:spPr>
          <a:xfrm>
            <a:off x="3381100" y="307975"/>
            <a:ext cx="5451300" cy="4268700"/>
          </a:xfrm>
          <a:prstGeom prst="rect">
            <a:avLst/>
          </a:prstGeom>
          <a:noFill/>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sz="1800">
                <a:solidFill>
                  <a:schemeClr val="dk2"/>
                </a:solidFill>
              </a:defRPr>
            </a:lvl1pPr>
            <a:lvl2pPr indent="-317500" lvl="1" marL="914400" algn="l">
              <a:lnSpc>
                <a:spcPct val="115000"/>
              </a:lnSpc>
              <a:spcBef>
                <a:spcPts val="1600"/>
              </a:spcBef>
              <a:spcAft>
                <a:spcPts val="0"/>
              </a:spcAft>
              <a:buClr>
                <a:schemeClr val="dk2"/>
              </a:buClr>
              <a:buSzPts val="1400"/>
              <a:buChar char="○"/>
              <a:defRPr sz="1400">
                <a:solidFill>
                  <a:schemeClr val="dk2"/>
                </a:solidFill>
              </a:defRPr>
            </a:lvl2pPr>
            <a:lvl3pPr indent="-317500" lvl="2" marL="1371600" algn="l">
              <a:lnSpc>
                <a:spcPct val="115000"/>
              </a:lnSpc>
              <a:spcBef>
                <a:spcPts val="1600"/>
              </a:spcBef>
              <a:spcAft>
                <a:spcPts val="0"/>
              </a:spcAft>
              <a:buClr>
                <a:schemeClr val="dk2"/>
              </a:buClr>
              <a:buSzPts val="1400"/>
              <a:buChar char="■"/>
              <a:defRPr sz="1400">
                <a:solidFill>
                  <a:schemeClr val="dk2"/>
                </a:solidFill>
              </a:defRPr>
            </a:lvl3pPr>
            <a:lvl4pPr indent="-317500" lvl="3" marL="1828800" algn="l">
              <a:lnSpc>
                <a:spcPct val="115000"/>
              </a:lnSpc>
              <a:spcBef>
                <a:spcPts val="1600"/>
              </a:spcBef>
              <a:spcAft>
                <a:spcPts val="0"/>
              </a:spcAft>
              <a:buClr>
                <a:schemeClr val="dk2"/>
              </a:buClr>
              <a:buSzPts val="1400"/>
              <a:buChar char="●"/>
              <a:defRPr sz="1400">
                <a:solidFill>
                  <a:schemeClr val="dk2"/>
                </a:solidFill>
              </a:defRPr>
            </a:lvl4pPr>
            <a:lvl5pPr indent="-317500" lvl="4" marL="2286000" algn="l">
              <a:lnSpc>
                <a:spcPct val="115000"/>
              </a:lnSpc>
              <a:spcBef>
                <a:spcPts val="1600"/>
              </a:spcBef>
              <a:spcAft>
                <a:spcPts val="0"/>
              </a:spcAft>
              <a:buClr>
                <a:schemeClr val="dk2"/>
              </a:buClr>
              <a:buSzPts val="1400"/>
              <a:buChar char="○"/>
              <a:defRPr sz="1400">
                <a:solidFill>
                  <a:schemeClr val="dk2"/>
                </a:solidFill>
              </a:defRPr>
            </a:lvl5pPr>
            <a:lvl6pPr indent="-317500" lvl="5" marL="2743200" algn="l">
              <a:lnSpc>
                <a:spcPct val="115000"/>
              </a:lnSpc>
              <a:spcBef>
                <a:spcPts val="1600"/>
              </a:spcBef>
              <a:spcAft>
                <a:spcPts val="0"/>
              </a:spcAft>
              <a:buClr>
                <a:schemeClr val="dk2"/>
              </a:buClr>
              <a:buSzPts val="1400"/>
              <a:buChar char="■"/>
              <a:defRPr sz="1400">
                <a:solidFill>
                  <a:schemeClr val="dk2"/>
                </a:solidFill>
              </a:defRPr>
            </a:lvl6pPr>
            <a:lvl7pPr indent="-317500" lvl="6" marL="3200400" algn="l">
              <a:lnSpc>
                <a:spcPct val="115000"/>
              </a:lnSpc>
              <a:spcBef>
                <a:spcPts val="1600"/>
              </a:spcBef>
              <a:spcAft>
                <a:spcPts val="0"/>
              </a:spcAft>
              <a:buClr>
                <a:schemeClr val="dk2"/>
              </a:buClr>
              <a:buSzPts val="1400"/>
              <a:buChar char="●"/>
              <a:defRPr sz="1400">
                <a:solidFill>
                  <a:schemeClr val="dk2"/>
                </a:solidFill>
              </a:defRPr>
            </a:lvl7pPr>
            <a:lvl8pPr indent="-317500" lvl="7" marL="3657600" algn="l">
              <a:lnSpc>
                <a:spcPct val="115000"/>
              </a:lnSpc>
              <a:spcBef>
                <a:spcPts val="1600"/>
              </a:spcBef>
              <a:spcAft>
                <a:spcPts val="0"/>
              </a:spcAft>
              <a:buClr>
                <a:schemeClr val="dk2"/>
              </a:buClr>
              <a:buSzPts val="1400"/>
              <a:buChar char="○"/>
              <a:defRPr sz="1400">
                <a:solidFill>
                  <a:schemeClr val="dk2"/>
                </a:solidFill>
              </a:defRPr>
            </a:lvl8pPr>
            <a:lvl9pPr indent="-317500" lvl="8" marL="411480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170" name="Google Shape;170;p22"/>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0">
  <p:cSld name="AUTOLAYOUT_11">
    <p:spTree>
      <p:nvGrpSpPr>
        <p:cNvPr id="171" name="Shape 171"/>
        <p:cNvGrpSpPr/>
        <p:nvPr/>
      </p:nvGrpSpPr>
      <p:grpSpPr>
        <a:xfrm>
          <a:off x="0" y="0"/>
          <a:ext cx="0" cy="0"/>
          <a:chOff x="0" y="0"/>
          <a:chExt cx="0" cy="0"/>
        </a:xfrm>
      </p:grpSpPr>
      <p:sp>
        <p:nvSpPr>
          <p:cNvPr id="172" name="Google Shape;172;p23"/>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3"/>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174" name="Google Shape;174;p23"/>
          <p:cNvSpPr txBox="1"/>
          <p:nvPr>
            <p:ph type="ctrTitle"/>
          </p:nvPr>
        </p:nvSpPr>
        <p:spPr>
          <a:xfrm>
            <a:off x="1884750" y="711325"/>
            <a:ext cx="6947700" cy="9960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75" name="Google Shape;175;p23"/>
          <p:cNvSpPr txBox="1"/>
          <p:nvPr>
            <p:ph idx="1" type="body"/>
          </p:nvPr>
        </p:nvSpPr>
        <p:spPr>
          <a:xfrm>
            <a:off x="1884750" y="1825575"/>
            <a:ext cx="6947700" cy="2743200"/>
          </a:xfrm>
          <a:prstGeom prst="rect">
            <a:avLst/>
          </a:prstGeom>
          <a:noFill/>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317500" lvl="1" marL="914400" algn="l">
              <a:lnSpc>
                <a:spcPct val="115000"/>
              </a:lnSpc>
              <a:spcBef>
                <a:spcPts val="1600"/>
              </a:spcBef>
              <a:spcAft>
                <a:spcPts val="0"/>
              </a:spcAft>
              <a:buClr>
                <a:srgbClr val="FFFFFF"/>
              </a:buClr>
              <a:buSzPts val="1400"/>
              <a:buChar char="○"/>
              <a:defRPr sz="1400">
                <a:solidFill>
                  <a:srgbClr val="FFFFFF"/>
                </a:solidFill>
              </a:defRPr>
            </a:lvl2pPr>
            <a:lvl3pPr indent="-317500" lvl="2" marL="1371600" algn="l">
              <a:lnSpc>
                <a:spcPct val="115000"/>
              </a:lnSpc>
              <a:spcBef>
                <a:spcPts val="1600"/>
              </a:spcBef>
              <a:spcAft>
                <a:spcPts val="0"/>
              </a:spcAft>
              <a:buClr>
                <a:srgbClr val="FFFFFF"/>
              </a:buClr>
              <a:buSzPts val="1400"/>
              <a:buChar char="■"/>
              <a:defRPr sz="1400">
                <a:solidFill>
                  <a:srgbClr val="FFFFFF"/>
                </a:solidFill>
              </a:defRPr>
            </a:lvl3pPr>
            <a:lvl4pPr indent="-317500" lvl="3" marL="1828800" algn="l">
              <a:lnSpc>
                <a:spcPct val="115000"/>
              </a:lnSpc>
              <a:spcBef>
                <a:spcPts val="1600"/>
              </a:spcBef>
              <a:spcAft>
                <a:spcPts val="0"/>
              </a:spcAft>
              <a:buClr>
                <a:srgbClr val="FFFFFF"/>
              </a:buClr>
              <a:buSzPts val="1400"/>
              <a:buChar char="●"/>
              <a:defRPr sz="1400">
                <a:solidFill>
                  <a:srgbClr val="FFFFFF"/>
                </a:solidFill>
              </a:defRPr>
            </a:lvl4pPr>
            <a:lvl5pPr indent="-317500" lvl="4" marL="2286000" algn="l">
              <a:lnSpc>
                <a:spcPct val="115000"/>
              </a:lnSpc>
              <a:spcBef>
                <a:spcPts val="1600"/>
              </a:spcBef>
              <a:spcAft>
                <a:spcPts val="0"/>
              </a:spcAft>
              <a:buClr>
                <a:srgbClr val="FFFFFF"/>
              </a:buClr>
              <a:buSzPts val="1400"/>
              <a:buChar char="○"/>
              <a:defRPr sz="1400">
                <a:solidFill>
                  <a:srgbClr val="FFFFFF"/>
                </a:solidFill>
              </a:defRPr>
            </a:lvl5pPr>
            <a:lvl6pPr indent="-317500" lvl="5" marL="2743200" algn="l">
              <a:lnSpc>
                <a:spcPct val="115000"/>
              </a:lnSpc>
              <a:spcBef>
                <a:spcPts val="1600"/>
              </a:spcBef>
              <a:spcAft>
                <a:spcPts val="0"/>
              </a:spcAft>
              <a:buClr>
                <a:srgbClr val="FFFFFF"/>
              </a:buClr>
              <a:buSzPts val="1400"/>
              <a:buChar char="■"/>
              <a:defRPr sz="1400">
                <a:solidFill>
                  <a:srgbClr val="FFFFFF"/>
                </a:solidFill>
              </a:defRPr>
            </a:lvl6pPr>
            <a:lvl7pPr indent="-317500" lvl="6" marL="3200400" algn="l">
              <a:lnSpc>
                <a:spcPct val="115000"/>
              </a:lnSpc>
              <a:spcBef>
                <a:spcPts val="1600"/>
              </a:spcBef>
              <a:spcAft>
                <a:spcPts val="0"/>
              </a:spcAft>
              <a:buClr>
                <a:srgbClr val="FFFFFF"/>
              </a:buClr>
              <a:buSzPts val="1400"/>
              <a:buChar char="●"/>
              <a:defRPr sz="1400">
                <a:solidFill>
                  <a:srgbClr val="FFFFFF"/>
                </a:solidFill>
              </a:defRPr>
            </a:lvl7pPr>
            <a:lvl8pPr indent="-317500" lvl="7" marL="3657600" algn="l">
              <a:lnSpc>
                <a:spcPct val="115000"/>
              </a:lnSpc>
              <a:spcBef>
                <a:spcPts val="1600"/>
              </a:spcBef>
              <a:spcAft>
                <a:spcPts val="0"/>
              </a:spcAft>
              <a:buClr>
                <a:srgbClr val="FFFFFF"/>
              </a:buClr>
              <a:buSzPts val="1400"/>
              <a:buChar char="○"/>
              <a:defRPr sz="1400">
                <a:solidFill>
                  <a:srgbClr val="FFFFFF"/>
                </a:solidFill>
              </a:defRPr>
            </a:lvl8pPr>
            <a:lvl9pPr indent="-317500" lvl="8" marL="4114800" algn="l">
              <a:lnSpc>
                <a:spcPct val="115000"/>
              </a:lnSpc>
              <a:spcBef>
                <a:spcPts val="1600"/>
              </a:spcBef>
              <a:spcAft>
                <a:spcPts val="1600"/>
              </a:spcAft>
              <a:buClr>
                <a:srgbClr val="FFFFFF"/>
              </a:buClr>
              <a:buSzPts val="1400"/>
              <a:buChar char="■"/>
              <a:defRPr sz="1400">
                <a:solidFill>
                  <a:srgbClr val="FFFFFF"/>
                </a:solidFill>
              </a:defRPr>
            </a:lvl9pPr>
          </a:lstStyle>
          <a:p/>
        </p:txBody>
      </p:sp>
      <p:sp>
        <p:nvSpPr>
          <p:cNvPr id="176" name="Google Shape;176;p2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1">
  <p:cSld name="AUTOLAYOUT_12">
    <p:bg>
      <p:bgPr>
        <a:solidFill>
          <a:srgbClr val="FFFFFF"/>
        </a:solidFill>
      </p:bgPr>
    </p:bg>
    <p:spTree>
      <p:nvGrpSpPr>
        <p:cNvPr id="177" name="Shape 177"/>
        <p:cNvGrpSpPr/>
        <p:nvPr/>
      </p:nvGrpSpPr>
      <p:grpSpPr>
        <a:xfrm>
          <a:off x="0" y="0"/>
          <a:ext cx="0" cy="0"/>
          <a:chOff x="0" y="0"/>
          <a:chExt cx="0" cy="0"/>
        </a:xfrm>
      </p:grpSpPr>
      <p:pic>
        <p:nvPicPr>
          <p:cNvPr id="178" name="Google Shape;178;p24"/>
          <p:cNvPicPr preferRelativeResize="0"/>
          <p:nvPr/>
        </p:nvPicPr>
        <p:blipFill rotWithShape="1">
          <a:blip r:embed="rId2">
            <a:alphaModFix/>
          </a:blip>
          <a:srcRect b="19" l="0" r="0" t="9"/>
          <a:stretch/>
        </p:blipFill>
        <p:spPr>
          <a:xfrm>
            <a:off x="-1" y="0"/>
            <a:ext cx="9144000" cy="5143501"/>
          </a:xfrm>
          <a:prstGeom prst="rect">
            <a:avLst/>
          </a:prstGeom>
          <a:noFill/>
          <a:ln>
            <a:noFill/>
          </a:ln>
        </p:spPr>
      </p:pic>
      <p:sp>
        <p:nvSpPr>
          <p:cNvPr id="179" name="Google Shape;179;p24"/>
          <p:cNvSpPr txBox="1"/>
          <p:nvPr>
            <p:ph type="title"/>
          </p:nvPr>
        </p:nvSpPr>
        <p:spPr>
          <a:xfrm>
            <a:off x="942975" y="933525"/>
            <a:ext cx="5324100" cy="23715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200"/>
              <a:buNone/>
              <a:defRPr b="1" sz="3200">
                <a:solidFill>
                  <a:srgbClr val="FFFFFF"/>
                </a:solidFill>
              </a:defRPr>
            </a:lvl1pPr>
            <a:lvl2pPr lvl="1" algn="l">
              <a:lnSpc>
                <a:spcPct val="100000"/>
              </a:lnSpc>
              <a:spcBef>
                <a:spcPts val="0"/>
              </a:spcBef>
              <a:spcAft>
                <a:spcPts val="0"/>
              </a:spcAft>
              <a:buClr>
                <a:srgbClr val="FFFFFF"/>
              </a:buClr>
              <a:buSzPts val="3200"/>
              <a:buNone/>
              <a:defRPr b="1" sz="3200">
                <a:solidFill>
                  <a:srgbClr val="FFFFFF"/>
                </a:solidFill>
              </a:defRPr>
            </a:lvl2pPr>
            <a:lvl3pPr lvl="2" algn="l">
              <a:lnSpc>
                <a:spcPct val="100000"/>
              </a:lnSpc>
              <a:spcBef>
                <a:spcPts val="0"/>
              </a:spcBef>
              <a:spcAft>
                <a:spcPts val="0"/>
              </a:spcAft>
              <a:buClr>
                <a:srgbClr val="FFFFFF"/>
              </a:buClr>
              <a:buSzPts val="3200"/>
              <a:buNone/>
              <a:defRPr b="1" sz="3200">
                <a:solidFill>
                  <a:srgbClr val="FFFFFF"/>
                </a:solidFill>
              </a:defRPr>
            </a:lvl3pPr>
            <a:lvl4pPr lvl="3" algn="l">
              <a:lnSpc>
                <a:spcPct val="100000"/>
              </a:lnSpc>
              <a:spcBef>
                <a:spcPts val="0"/>
              </a:spcBef>
              <a:spcAft>
                <a:spcPts val="0"/>
              </a:spcAft>
              <a:buClr>
                <a:srgbClr val="FFFFFF"/>
              </a:buClr>
              <a:buSzPts val="3200"/>
              <a:buNone/>
              <a:defRPr b="1" sz="3200">
                <a:solidFill>
                  <a:srgbClr val="FFFFFF"/>
                </a:solidFill>
              </a:defRPr>
            </a:lvl4pPr>
            <a:lvl5pPr lvl="4" algn="l">
              <a:lnSpc>
                <a:spcPct val="100000"/>
              </a:lnSpc>
              <a:spcBef>
                <a:spcPts val="0"/>
              </a:spcBef>
              <a:spcAft>
                <a:spcPts val="0"/>
              </a:spcAft>
              <a:buClr>
                <a:srgbClr val="FFFFFF"/>
              </a:buClr>
              <a:buSzPts val="3200"/>
              <a:buNone/>
              <a:defRPr b="1" sz="3200">
                <a:solidFill>
                  <a:srgbClr val="FFFFFF"/>
                </a:solidFill>
              </a:defRPr>
            </a:lvl5pPr>
            <a:lvl6pPr lvl="5" algn="l">
              <a:lnSpc>
                <a:spcPct val="100000"/>
              </a:lnSpc>
              <a:spcBef>
                <a:spcPts val="0"/>
              </a:spcBef>
              <a:spcAft>
                <a:spcPts val="0"/>
              </a:spcAft>
              <a:buClr>
                <a:srgbClr val="FFFFFF"/>
              </a:buClr>
              <a:buSzPts val="3200"/>
              <a:buNone/>
              <a:defRPr b="1" sz="3200">
                <a:solidFill>
                  <a:srgbClr val="FFFFFF"/>
                </a:solidFill>
              </a:defRPr>
            </a:lvl6pPr>
            <a:lvl7pPr lvl="6" algn="l">
              <a:lnSpc>
                <a:spcPct val="100000"/>
              </a:lnSpc>
              <a:spcBef>
                <a:spcPts val="0"/>
              </a:spcBef>
              <a:spcAft>
                <a:spcPts val="0"/>
              </a:spcAft>
              <a:buClr>
                <a:srgbClr val="FFFFFF"/>
              </a:buClr>
              <a:buSzPts val="3200"/>
              <a:buNone/>
              <a:defRPr b="1" sz="3200">
                <a:solidFill>
                  <a:srgbClr val="FFFFFF"/>
                </a:solidFill>
              </a:defRPr>
            </a:lvl7pPr>
            <a:lvl8pPr lvl="7" algn="l">
              <a:lnSpc>
                <a:spcPct val="100000"/>
              </a:lnSpc>
              <a:spcBef>
                <a:spcPts val="0"/>
              </a:spcBef>
              <a:spcAft>
                <a:spcPts val="0"/>
              </a:spcAft>
              <a:buClr>
                <a:srgbClr val="FFFFFF"/>
              </a:buClr>
              <a:buSzPts val="3200"/>
              <a:buNone/>
              <a:defRPr b="1" sz="3200">
                <a:solidFill>
                  <a:srgbClr val="FFFFFF"/>
                </a:solidFill>
              </a:defRPr>
            </a:lvl8pPr>
            <a:lvl9pPr lvl="8" algn="l">
              <a:lnSpc>
                <a:spcPct val="100000"/>
              </a:lnSpc>
              <a:spcBef>
                <a:spcPts val="0"/>
              </a:spcBef>
              <a:spcAft>
                <a:spcPts val="0"/>
              </a:spcAft>
              <a:buClr>
                <a:srgbClr val="FFFFFF"/>
              </a:buClr>
              <a:buSzPts val="3200"/>
              <a:buNone/>
              <a:defRPr b="1" sz="3200">
                <a:solidFill>
                  <a:srgbClr val="FFFFFF"/>
                </a:solidFill>
              </a:defRPr>
            </a:lvl9pPr>
          </a:lstStyle>
          <a:p/>
        </p:txBody>
      </p:sp>
      <p:sp>
        <p:nvSpPr>
          <p:cNvPr id="180" name="Google Shape;180;p24"/>
          <p:cNvSpPr txBox="1"/>
          <p:nvPr>
            <p:ph idx="1" type="subTitle"/>
          </p:nvPr>
        </p:nvSpPr>
        <p:spPr>
          <a:xfrm>
            <a:off x="942975" y="3481575"/>
            <a:ext cx="5324100" cy="4932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800"/>
              <a:buNone/>
              <a:defRPr sz="1800">
                <a:solidFill>
                  <a:srgbClr val="FFFFFF"/>
                </a:solidFill>
              </a:defRPr>
            </a:lvl1pPr>
            <a:lvl2pPr lvl="1" algn="l">
              <a:lnSpc>
                <a:spcPct val="100000"/>
              </a:lnSpc>
              <a:spcBef>
                <a:spcPts val="0"/>
              </a:spcBef>
              <a:spcAft>
                <a:spcPts val="0"/>
              </a:spcAft>
              <a:buClr>
                <a:srgbClr val="FFFFFF"/>
              </a:buClr>
              <a:buSzPts val="1800"/>
              <a:buNone/>
              <a:defRPr sz="1800">
                <a:solidFill>
                  <a:srgbClr val="FFFFFF"/>
                </a:solidFill>
              </a:defRPr>
            </a:lvl2pPr>
            <a:lvl3pPr lvl="2" algn="l">
              <a:lnSpc>
                <a:spcPct val="100000"/>
              </a:lnSpc>
              <a:spcBef>
                <a:spcPts val="0"/>
              </a:spcBef>
              <a:spcAft>
                <a:spcPts val="0"/>
              </a:spcAft>
              <a:buClr>
                <a:srgbClr val="FFFFFF"/>
              </a:buClr>
              <a:buSzPts val="1800"/>
              <a:buNone/>
              <a:defRPr sz="1800">
                <a:solidFill>
                  <a:srgbClr val="FFFFFF"/>
                </a:solidFill>
              </a:defRPr>
            </a:lvl3pPr>
            <a:lvl4pPr lvl="3" algn="l">
              <a:lnSpc>
                <a:spcPct val="100000"/>
              </a:lnSpc>
              <a:spcBef>
                <a:spcPts val="0"/>
              </a:spcBef>
              <a:spcAft>
                <a:spcPts val="0"/>
              </a:spcAft>
              <a:buClr>
                <a:srgbClr val="FFFFFF"/>
              </a:buClr>
              <a:buSzPts val="1800"/>
              <a:buNone/>
              <a:defRPr sz="1800">
                <a:solidFill>
                  <a:srgbClr val="FFFFFF"/>
                </a:solidFill>
              </a:defRPr>
            </a:lvl4pPr>
            <a:lvl5pPr lvl="4" algn="l">
              <a:lnSpc>
                <a:spcPct val="100000"/>
              </a:lnSpc>
              <a:spcBef>
                <a:spcPts val="0"/>
              </a:spcBef>
              <a:spcAft>
                <a:spcPts val="0"/>
              </a:spcAft>
              <a:buClr>
                <a:srgbClr val="FFFFFF"/>
              </a:buClr>
              <a:buSzPts val="1800"/>
              <a:buNone/>
              <a:defRPr sz="1800">
                <a:solidFill>
                  <a:srgbClr val="FFFFFF"/>
                </a:solidFill>
              </a:defRPr>
            </a:lvl5pPr>
            <a:lvl6pPr lvl="5" algn="l">
              <a:lnSpc>
                <a:spcPct val="100000"/>
              </a:lnSpc>
              <a:spcBef>
                <a:spcPts val="0"/>
              </a:spcBef>
              <a:spcAft>
                <a:spcPts val="0"/>
              </a:spcAft>
              <a:buClr>
                <a:srgbClr val="FFFFFF"/>
              </a:buClr>
              <a:buSzPts val="1800"/>
              <a:buNone/>
              <a:defRPr sz="1800">
                <a:solidFill>
                  <a:srgbClr val="FFFFFF"/>
                </a:solidFill>
              </a:defRPr>
            </a:lvl6pPr>
            <a:lvl7pPr lvl="6" algn="l">
              <a:lnSpc>
                <a:spcPct val="100000"/>
              </a:lnSpc>
              <a:spcBef>
                <a:spcPts val="0"/>
              </a:spcBef>
              <a:spcAft>
                <a:spcPts val="0"/>
              </a:spcAft>
              <a:buClr>
                <a:srgbClr val="FFFFFF"/>
              </a:buClr>
              <a:buSzPts val="1800"/>
              <a:buNone/>
              <a:defRPr sz="1800">
                <a:solidFill>
                  <a:srgbClr val="FFFFFF"/>
                </a:solidFill>
              </a:defRPr>
            </a:lvl7pPr>
            <a:lvl8pPr lvl="7" algn="l">
              <a:lnSpc>
                <a:spcPct val="100000"/>
              </a:lnSpc>
              <a:spcBef>
                <a:spcPts val="0"/>
              </a:spcBef>
              <a:spcAft>
                <a:spcPts val="0"/>
              </a:spcAft>
              <a:buClr>
                <a:srgbClr val="FFFFFF"/>
              </a:buClr>
              <a:buSzPts val="1800"/>
              <a:buNone/>
              <a:defRPr sz="1800">
                <a:solidFill>
                  <a:srgbClr val="FFFFFF"/>
                </a:solidFill>
              </a:defRPr>
            </a:lvl8pPr>
            <a:lvl9pPr lvl="8" algn="l">
              <a:lnSpc>
                <a:spcPct val="100000"/>
              </a:lnSpc>
              <a:spcBef>
                <a:spcPts val="0"/>
              </a:spcBef>
              <a:spcAft>
                <a:spcPts val="0"/>
              </a:spcAft>
              <a:buClr>
                <a:srgbClr val="FFFFFF"/>
              </a:buClr>
              <a:buSzPts val="1800"/>
              <a:buNone/>
              <a:defRPr sz="1800">
                <a:solidFill>
                  <a:srgbClr val="FFFFFF"/>
                </a:solidFill>
              </a:defRPr>
            </a:lvl9pPr>
          </a:lstStyle>
          <a:p/>
        </p:txBody>
      </p:sp>
      <p:sp>
        <p:nvSpPr>
          <p:cNvPr id="181" name="Google Shape;181;p2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324475" y="465975"/>
            <a:ext cx="5124300" cy="28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Underfitting &amp; Overfitting in Machine Learning</a:t>
            </a:r>
            <a:endParaRPr/>
          </a:p>
        </p:txBody>
      </p:sp>
      <p:sp>
        <p:nvSpPr>
          <p:cNvPr id="187" name="Google Shape;187;p25"/>
          <p:cNvSpPr txBox="1"/>
          <p:nvPr>
            <p:ph idx="1" type="subTitle"/>
          </p:nvPr>
        </p:nvSpPr>
        <p:spPr>
          <a:xfrm>
            <a:off x="324475" y="3612602"/>
            <a:ext cx="5124300" cy="13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Nachiketh</a:t>
            </a:r>
            <a:endParaRPr/>
          </a:p>
        </p:txBody>
      </p:sp>
      <p:pic>
        <p:nvPicPr>
          <p:cNvPr id="188" name="Google Shape;188;p25"/>
          <p:cNvPicPr preferRelativeResize="0"/>
          <p:nvPr/>
        </p:nvPicPr>
        <p:blipFill>
          <a:blip r:embed="rId3">
            <a:alphaModFix/>
          </a:blip>
          <a:stretch>
            <a:fillRect/>
          </a:stretch>
        </p:blipFill>
        <p:spPr>
          <a:xfrm>
            <a:off x="4380025" y="3228350"/>
            <a:ext cx="4512849" cy="1850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284100" y="307975"/>
            <a:ext cx="24798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detect Overfitting</a:t>
            </a:r>
            <a:endParaRPr/>
          </a:p>
        </p:txBody>
      </p:sp>
      <p:sp>
        <p:nvSpPr>
          <p:cNvPr id="260" name="Google Shape;260;p34"/>
          <p:cNvSpPr txBox="1"/>
          <p:nvPr>
            <p:ph idx="1" type="body"/>
          </p:nvPr>
        </p:nvSpPr>
        <p:spPr>
          <a:xfrm>
            <a:off x="3381100" y="307975"/>
            <a:ext cx="54513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address this, we can split our initial dataset into separate </a:t>
            </a:r>
            <a:r>
              <a:rPr i="1" lang="en"/>
              <a:t>training</a:t>
            </a:r>
            <a:r>
              <a:rPr lang="en"/>
              <a:t> and </a:t>
            </a:r>
            <a:r>
              <a:rPr i="1" lang="en"/>
              <a:t>test subsets</a:t>
            </a:r>
            <a:r>
              <a:rPr lang="en"/>
              <a:t>. This method can approximate how well our model will perform on new data.</a:t>
            </a:r>
            <a:endParaRPr/>
          </a:p>
          <a:p>
            <a:pPr indent="0" lvl="0" marL="0" rtl="0" algn="l">
              <a:spcBef>
                <a:spcPts val="1600"/>
              </a:spcBef>
              <a:spcAft>
                <a:spcPts val="0"/>
              </a:spcAft>
              <a:buNone/>
            </a:pPr>
            <a:r>
              <a:rPr b="1" lang="en"/>
              <a:t>If our model does much better on the training set than on the test set, then we’re likely overfitting.</a:t>
            </a:r>
            <a:endParaRPr b="1"/>
          </a:p>
          <a:p>
            <a:pPr indent="0" lvl="0" marL="0" rtl="0" algn="l">
              <a:spcBef>
                <a:spcPts val="1600"/>
              </a:spcBef>
              <a:spcAft>
                <a:spcPts val="0"/>
              </a:spcAft>
              <a:buNone/>
            </a:pPr>
            <a:r>
              <a:rPr b="1" i="1" lang="en"/>
              <a:t>For example,</a:t>
            </a:r>
            <a:r>
              <a:rPr lang="en"/>
              <a:t> it would be a big red flag if our model saw 95% accuracy on the training set but only 35% accuracy on the test set.</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Prevent Overfitting?</a:t>
            </a:r>
            <a:endParaRPr/>
          </a:p>
        </p:txBody>
      </p:sp>
      <p:sp>
        <p:nvSpPr>
          <p:cNvPr id="266" name="Google Shape;26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Cross Validation:</a:t>
            </a:r>
            <a:endParaRPr b="1"/>
          </a:p>
          <a:p>
            <a:pPr indent="0" lvl="0" marL="457200" rtl="0" algn="l">
              <a:spcBef>
                <a:spcPts val="1600"/>
              </a:spcBef>
              <a:spcAft>
                <a:spcPts val="0"/>
              </a:spcAft>
              <a:buNone/>
            </a:pPr>
            <a:r>
              <a:rPr lang="en" sz="1600">
                <a:solidFill>
                  <a:schemeClr val="dk1"/>
                </a:solidFill>
                <a:highlight>
                  <a:srgbClr val="FFFFFF"/>
                </a:highlight>
                <a:latin typeface="Georgia"/>
                <a:ea typeface="Georgia"/>
                <a:cs typeface="Georgia"/>
                <a:sym typeface="Georgia"/>
              </a:rPr>
              <a:t>A standard way to find out-of-sample prediction error is to use 5-fold cross-validation</a:t>
            </a:r>
            <a:endParaRPr sz="1600">
              <a:solidFill>
                <a:schemeClr val="dk1"/>
              </a:solidFill>
              <a:highlight>
                <a:srgbClr val="FFFFFF"/>
              </a:highlight>
              <a:latin typeface="Georgia"/>
              <a:ea typeface="Georgia"/>
              <a:cs typeface="Georgia"/>
              <a:sym typeface="Georgia"/>
            </a:endParaRPr>
          </a:p>
          <a:p>
            <a:pPr indent="0" lvl="0" marL="457200" rtl="0" algn="l">
              <a:spcBef>
                <a:spcPts val="1600"/>
              </a:spcBef>
              <a:spcAft>
                <a:spcPts val="1600"/>
              </a:spcAft>
              <a:buNone/>
            </a:pPr>
            <a:r>
              <a:t/>
            </a:r>
            <a:endParaRPr sz="1600">
              <a:solidFill>
                <a:schemeClr val="dk1"/>
              </a:solidFill>
              <a:highlight>
                <a:srgbClr val="FFFFFF"/>
              </a:highlight>
              <a:latin typeface="Georgia"/>
              <a:ea typeface="Georgia"/>
              <a:cs typeface="Georgia"/>
              <a:sym typeface="Georgia"/>
            </a:endParaRPr>
          </a:p>
        </p:txBody>
      </p:sp>
      <p:pic>
        <p:nvPicPr>
          <p:cNvPr id="267" name="Google Shape;267;p35"/>
          <p:cNvPicPr preferRelativeResize="0"/>
          <p:nvPr/>
        </p:nvPicPr>
        <p:blipFill>
          <a:blip r:embed="rId3">
            <a:alphaModFix/>
          </a:blip>
          <a:stretch>
            <a:fillRect/>
          </a:stretch>
        </p:blipFill>
        <p:spPr>
          <a:xfrm>
            <a:off x="2066925" y="2497050"/>
            <a:ext cx="5010150" cy="249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Prevent Overfitting?</a:t>
            </a:r>
            <a:endParaRPr/>
          </a:p>
        </p:txBody>
      </p:sp>
      <p:sp>
        <p:nvSpPr>
          <p:cNvPr id="273" name="Google Shape;27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2. 	Early Stopping</a:t>
            </a:r>
            <a:r>
              <a:rPr b="1" lang="en"/>
              <a:t>:</a:t>
            </a:r>
            <a:endParaRPr b="1"/>
          </a:p>
          <a:p>
            <a:pPr indent="0" lvl="0" marL="457200" rtl="0" algn="l">
              <a:spcBef>
                <a:spcPts val="1600"/>
              </a:spcBef>
              <a:spcAft>
                <a:spcPts val="0"/>
              </a:spcAft>
              <a:buNone/>
            </a:pPr>
            <a:r>
              <a:rPr lang="en" sz="1600">
                <a:solidFill>
                  <a:schemeClr val="dk1"/>
                </a:solidFill>
                <a:highlight>
                  <a:srgbClr val="FFFFFF"/>
                </a:highlight>
                <a:latin typeface="Georgia"/>
                <a:ea typeface="Georgia"/>
                <a:cs typeface="Georgia"/>
                <a:sym typeface="Georgia"/>
              </a:rPr>
              <a:t>Its rules provide us with guidance as to how many iterations can be run before the learner begins to over-fit.</a:t>
            </a:r>
            <a:endParaRPr sz="1600">
              <a:solidFill>
                <a:schemeClr val="dk1"/>
              </a:solidFill>
              <a:highlight>
                <a:srgbClr val="FFFFFF"/>
              </a:highlight>
              <a:latin typeface="Georgia"/>
              <a:ea typeface="Georgia"/>
              <a:cs typeface="Georgia"/>
              <a:sym typeface="Georgia"/>
            </a:endParaRPr>
          </a:p>
          <a:p>
            <a:pPr indent="0" lvl="0" marL="457200" rtl="0" algn="l">
              <a:spcBef>
                <a:spcPts val="1600"/>
              </a:spcBef>
              <a:spcAft>
                <a:spcPts val="1600"/>
              </a:spcAft>
              <a:buNone/>
            </a:pPr>
            <a:r>
              <a:t/>
            </a:r>
            <a:endParaRPr sz="1600">
              <a:solidFill>
                <a:schemeClr val="dk1"/>
              </a:solidFill>
              <a:highlight>
                <a:srgbClr val="FFFFFF"/>
              </a:highlight>
              <a:latin typeface="Georgia"/>
              <a:ea typeface="Georgia"/>
              <a:cs typeface="Georgia"/>
              <a:sym typeface="Georgia"/>
            </a:endParaRPr>
          </a:p>
        </p:txBody>
      </p:sp>
      <p:pic>
        <p:nvPicPr>
          <p:cNvPr id="274" name="Google Shape;274;p36"/>
          <p:cNvPicPr preferRelativeResize="0"/>
          <p:nvPr/>
        </p:nvPicPr>
        <p:blipFill>
          <a:blip r:embed="rId3">
            <a:alphaModFix/>
          </a:blip>
          <a:stretch>
            <a:fillRect/>
          </a:stretch>
        </p:blipFill>
        <p:spPr>
          <a:xfrm>
            <a:off x="3373875" y="2616338"/>
            <a:ext cx="2857500" cy="2466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284100" y="307975"/>
            <a:ext cx="24798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Prevent Overfitting?</a:t>
            </a:r>
            <a:endParaRPr/>
          </a:p>
        </p:txBody>
      </p:sp>
      <p:sp>
        <p:nvSpPr>
          <p:cNvPr id="280" name="Google Shape;280;p37"/>
          <p:cNvSpPr txBox="1"/>
          <p:nvPr>
            <p:ph idx="1" type="body"/>
          </p:nvPr>
        </p:nvSpPr>
        <p:spPr>
          <a:xfrm>
            <a:off x="3381100" y="307975"/>
            <a:ext cx="5451300" cy="42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3.	Pruning - </a:t>
            </a:r>
            <a:r>
              <a:rPr lang="en"/>
              <a:t>Removing the nodes</a:t>
            </a:r>
            <a:endParaRPr/>
          </a:p>
          <a:p>
            <a:pPr indent="0" lvl="0" marL="0" rtl="0" algn="l">
              <a:spcBef>
                <a:spcPts val="1600"/>
              </a:spcBef>
              <a:spcAft>
                <a:spcPts val="0"/>
              </a:spcAft>
              <a:buNone/>
            </a:pPr>
            <a:r>
              <a:rPr b="1" lang="en"/>
              <a:t>4. 	Regularization - </a:t>
            </a:r>
            <a:r>
              <a:rPr lang="en"/>
              <a:t>selective forget</a:t>
            </a:r>
            <a:endParaRPr/>
          </a:p>
          <a:p>
            <a:pPr indent="0" lvl="0" marL="0" rtl="0" algn="l">
              <a:spcBef>
                <a:spcPts val="1600"/>
              </a:spcBef>
              <a:spcAft>
                <a:spcPts val="0"/>
              </a:spcAft>
              <a:buNone/>
            </a:pPr>
            <a:r>
              <a:rPr b="1" lang="en"/>
              <a:t>5.	Remove Features</a:t>
            </a:r>
            <a:endParaRPr b="1"/>
          </a:p>
          <a:p>
            <a:pPr indent="0" lvl="0" marL="0" rtl="0" algn="l">
              <a:spcBef>
                <a:spcPts val="1600"/>
              </a:spcBef>
              <a:spcAft>
                <a:spcPts val="0"/>
              </a:spcAft>
              <a:buNone/>
            </a:pPr>
            <a:r>
              <a:rPr b="1" lang="en"/>
              <a:t>6.	Train with more data</a:t>
            </a:r>
            <a:endParaRPr b="1"/>
          </a:p>
          <a:p>
            <a:pPr indent="0" lvl="0" marL="0" rtl="0" algn="l">
              <a:spcBef>
                <a:spcPts val="1600"/>
              </a:spcBef>
              <a:spcAft>
                <a:spcPts val="0"/>
              </a:spcAft>
              <a:buNone/>
            </a:pPr>
            <a:r>
              <a:rPr b="1" lang="en"/>
              <a:t>7.	Ensembling</a:t>
            </a:r>
            <a:endParaRPr b="1"/>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1885050" y="1960550"/>
            <a:ext cx="5373900" cy="128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Hands-On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ctrTitle"/>
          </p:nvPr>
        </p:nvSpPr>
        <p:spPr>
          <a:xfrm>
            <a:off x="1884750" y="711325"/>
            <a:ext cx="6947700" cy="99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Final Words on Regularization</a:t>
            </a:r>
            <a:endParaRPr/>
          </a:p>
        </p:txBody>
      </p:sp>
      <p:sp>
        <p:nvSpPr>
          <p:cNvPr id="291" name="Google Shape;291;p39"/>
          <p:cNvSpPr txBox="1"/>
          <p:nvPr>
            <p:ph idx="1" type="body"/>
          </p:nvPr>
        </p:nvSpPr>
        <p:spPr>
          <a:xfrm>
            <a:off x="1884750" y="1825575"/>
            <a:ext cx="6947700" cy="27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Which one to choose ?</a:t>
            </a:r>
            <a:endParaRPr b="1"/>
          </a:p>
          <a:p>
            <a:pPr indent="-330200" lvl="0" marL="457200" rtl="0" algn="l">
              <a:spcBef>
                <a:spcPts val="1600"/>
              </a:spcBef>
              <a:spcAft>
                <a:spcPts val="0"/>
              </a:spcAft>
              <a:buSzPts val="1600"/>
              <a:buAutoNum type="arabicPeriod"/>
            </a:pPr>
            <a:r>
              <a:rPr b="1" lang="en"/>
              <a:t>Plain Regression (Without Regularization)</a:t>
            </a:r>
            <a:endParaRPr b="1"/>
          </a:p>
          <a:p>
            <a:pPr indent="-330200" lvl="0" marL="457200" rtl="0" algn="l">
              <a:spcBef>
                <a:spcPts val="1600"/>
              </a:spcBef>
              <a:spcAft>
                <a:spcPts val="0"/>
              </a:spcAft>
              <a:buSzPts val="1600"/>
              <a:buAutoNum type="arabicPeriod"/>
            </a:pPr>
            <a:r>
              <a:rPr b="1" lang="en"/>
              <a:t>L1 Regularization (Lasso)</a:t>
            </a:r>
            <a:endParaRPr b="1"/>
          </a:p>
          <a:p>
            <a:pPr indent="-330200" lvl="0" marL="457200" rtl="0" algn="l">
              <a:spcBef>
                <a:spcPts val="1600"/>
              </a:spcBef>
              <a:spcAft>
                <a:spcPts val="0"/>
              </a:spcAft>
              <a:buSzPts val="1600"/>
              <a:buAutoNum type="arabicPeriod"/>
            </a:pPr>
            <a:r>
              <a:rPr b="1" lang="en"/>
              <a:t>ElasticNet</a:t>
            </a:r>
            <a:endParaRPr b="1"/>
          </a:p>
          <a:p>
            <a:pPr indent="-330200" lvl="0" marL="457200" rtl="0" algn="l">
              <a:spcBef>
                <a:spcPts val="1600"/>
              </a:spcBef>
              <a:spcAft>
                <a:spcPts val="1600"/>
              </a:spcAft>
              <a:buSzPts val="1600"/>
              <a:buAutoNum type="arabicPeriod"/>
            </a:pPr>
            <a:r>
              <a:rPr b="1" lang="en"/>
              <a:t>L2 Regularization</a:t>
            </a:r>
            <a:endParaRPr b="1"/>
          </a:p>
        </p:txBody>
      </p:sp>
      <p:sp>
        <p:nvSpPr>
          <p:cNvPr id="292" name="Google Shape;292;p39"/>
          <p:cNvSpPr txBox="1"/>
          <p:nvPr/>
        </p:nvSpPr>
        <p:spPr>
          <a:xfrm>
            <a:off x="4325400" y="3820100"/>
            <a:ext cx="23910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By default : Best</a:t>
            </a:r>
            <a:endParaRPr>
              <a:solidFill>
                <a:srgbClr val="FFFF00"/>
              </a:solidFill>
            </a:endParaRPr>
          </a:p>
        </p:txBody>
      </p:sp>
      <p:sp>
        <p:nvSpPr>
          <p:cNvPr id="293" name="Google Shape;293;p39"/>
          <p:cNvSpPr txBox="1"/>
          <p:nvPr/>
        </p:nvSpPr>
        <p:spPr>
          <a:xfrm>
            <a:off x="3628275" y="3336950"/>
            <a:ext cx="23910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Next to L2</a:t>
            </a:r>
            <a:endParaRPr>
              <a:solidFill>
                <a:srgbClr val="FFFF00"/>
              </a:solidFill>
            </a:endParaRPr>
          </a:p>
        </p:txBody>
      </p:sp>
      <p:sp>
        <p:nvSpPr>
          <p:cNvPr id="294" name="Google Shape;294;p39"/>
          <p:cNvSpPr txBox="1"/>
          <p:nvPr/>
        </p:nvSpPr>
        <p:spPr>
          <a:xfrm>
            <a:off x="5241650" y="2654588"/>
            <a:ext cx="33219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Helps in removing unwanted features , but may behave erratically</a:t>
            </a:r>
            <a:endParaRPr>
              <a:solidFill>
                <a:srgbClr val="FFFF00"/>
              </a:solidFill>
            </a:endParaRPr>
          </a:p>
        </p:txBody>
      </p:sp>
      <p:sp>
        <p:nvSpPr>
          <p:cNvPr id="295" name="Google Shape;295;p39"/>
          <p:cNvSpPr txBox="1"/>
          <p:nvPr/>
        </p:nvSpPr>
        <p:spPr>
          <a:xfrm>
            <a:off x="6603100" y="2171425"/>
            <a:ext cx="23910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00"/>
                </a:solidFill>
              </a:rPr>
              <a:t>Not Preferred</a:t>
            </a:r>
            <a:endParaRPr>
              <a:solidFill>
                <a:srgbClr val="FFFF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942975" y="933525"/>
            <a:ext cx="5324100" cy="23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Ensembling</a:t>
            </a:r>
            <a:endParaRPr/>
          </a:p>
        </p:txBody>
      </p:sp>
      <p:sp>
        <p:nvSpPr>
          <p:cNvPr id="301" name="Google Shape;301;p40"/>
          <p:cNvSpPr txBox="1"/>
          <p:nvPr>
            <p:ph idx="1" type="subTitle"/>
          </p:nvPr>
        </p:nvSpPr>
        <p:spPr>
          <a:xfrm>
            <a:off x="942975" y="3481575"/>
            <a:ext cx="5324100" cy="4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349300" y="334525"/>
            <a:ext cx="7407000" cy="66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Bagging</a:t>
            </a:r>
            <a:endParaRPr/>
          </a:p>
        </p:txBody>
      </p:sp>
      <p:sp>
        <p:nvSpPr>
          <p:cNvPr id="307" name="Google Shape;307;p41"/>
          <p:cNvSpPr txBox="1"/>
          <p:nvPr>
            <p:ph idx="1" type="body"/>
          </p:nvPr>
        </p:nvSpPr>
        <p:spPr>
          <a:xfrm>
            <a:off x="349300" y="1147425"/>
            <a:ext cx="74070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Bagging</a:t>
            </a:r>
            <a:r>
              <a:rPr lang="en"/>
              <a:t> attempts to reduce the chance of overfitting complex models.</a:t>
            </a:r>
            <a:endParaRPr/>
          </a:p>
          <a:p>
            <a:pPr indent="-330200" lvl="0" marL="749300" rtl="0" algn="l">
              <a:spcBef>
                <a:spcPts val="1600"/>
              </a:spcBef>
              <a:spcAft>
                <a:spcPts val="0"/>
              </a:spcAft>
              <a:buSzPts val="1600"/>
              <a:buChar char="●"/>
            </a:pPr>
            <a:r>
              <a:rPr lang="en"/>
              <a:t>It trains a large number of “strong” learners in parallel.</a:t>
            </a:r>
            <a:endParaRPr/>
          </a:p>
          <a:p>
            <a:pPr indent="-330200" lvl="0" marL="749300" rtl="0" algn="l">
              <a:spcBef>
                <a:spcPts val="0"/>
              </a:spcBef>
              <a:spcAft>
                <a:spcPts val="0"/>
              </a:spcAft>
              <a:buSzPts val="1600"/>
              <a:buChar char="●"/>
            </a:pPr>
            <a:r>
              <a:rPr lang="en"/>
              <a:t>A strong learner is a model that’s relatively unconstrained.</a:t>
            </a:r>
            <a:endParaRPr/>
          </a:p>
          <a:p>
            <a:pPr indent="-330200" lvl="0" marL="749300" rtl="0" algn="l">
              <a:spcBef>
                <a:spcPts val="0"/>
              </a:spcBef>
              <a:spcAft>
                <a:spcPts val="0"/>
              </a:spcAft>
              <a:buSzPts val="1600"/>
              <a:buChar char="●"/>
            </a:pPr>
            <a:r>
              <a:rPr lang="en"/>
              <a:t>Bagging then combines all the strong learners together in order to “smooth out” their predictions.</a:t>
            </a:r>
            <a:endParaRPr/>
          </a:p>
          <a:p>
            <a:pPr indent="0" lvl="0" marL="0" rtl="0" algn="l">
              <a:spcBef>
                <a:spcPts val="1600"/>
              </a:spcBef>
              <a:spcAft>
                <a:spcPts val="1600"/>
              </a:spcAft>
              <a:buNone/>
            </a:pPr>
            <a:r>
              <a:t/>
            </a:r>
            <a:endParaRPr/>
          </a:p>
        </p:txBody>
      </p:sp>
      <p:pic>
        <p:nvPicPr>
          <p:cNvPr id="308" name="Google Shape;308;p41"/>
          <p:cNvPicPr preferRelativeResize="0"/>
          <p:nvPr/>
        </p:nvPicPr>
        <p:blipFill>
          <a:blip r:embed="rId3">
            <a:alphaModFix/>
          </a:blip>
          <a:stretch>
            <a:fillRect/>
          </a:stretch>
        </p:blipFill>
        <p:spPr>
          <a:xfrm>
            <a:off x="3338500" y="2961275"/>
            <a:ext cx="2466975" cy="184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ctrTitle"/>
          </p:nvPr>
        </p:nvSpPr>
        <p:spPr>
          <a:xfrm>
            <a:off x="2377475" y="617856"/>
            <a:ext cx="4962900" cy="3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 Hands - 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rot="-5400000">
            <a:off x="-620225" y="1576925"/>
            <a:ext cx="4064100" cy="150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Boosting</a:t>
            </a:r>
            <a:endParaRPr/>
          </a:p>
        </p:txBody>
      </p:sp>
      <p:sp>
        <p:nvSpPr>
          <p:cNvPr id="319" name="Google Shape;319;p43"/>
          <p:cNvSpPr txBox="1"/>
          <p:nvPr>
            <p:ph idx="1" type="body"/>
          </p:nvPr>
        </p:nvSpPr>
        <p:spPr>
          <a:xfrm>
            <a:off x="2601000" y="518875"/>
            <a:ext cx="5913300" cy="40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Boosting</a:t>
            </a:r>
            <a:r>
              <a:rPr lang="en"/>
              <a:t> attempts to improve the predictive flexibility of simple models.</a:t>
            </a:r>
            <a:endParaRPr/>
          </a:p>
          <a:p>
            <a:pPr indent="-330200" lvl="0" marL="749300" rtl="0" algn="l">
              <a:spcBef>
                <a:spcPts val="1600"/>
              </a:spcBef>
              <a:spcAft>
                <a:spcPts val="0"/>
              </a:spcAft>
              <a:buSzPts val="1600"/>
              <a:buChar char="●"/>
            </a:pPr>
            <a:r>
              <a:rPr lang="en"/>
              <a:t>It trains a large number of “weak” learners in sequence.</a:t>
            </a:r>
            <a:endParaRPr/>
          </a:p>
          <a:p>
            <a:pPr indent="-330200" lvl="0" marL="749300" rtl="0" algn="l">
              <a:spcBef>
                <a:spcPts val="0"/>
              </a:spcBef>
              <a:spcAft>
                <a:spcPts val="0"/>
              </a:spcAft>
              <a:buSzPts val="1600"/>
              <a:buChar char="●"/>
            </a:pPr>
            <a:r>
              <a:rPr lang="en"/>
              <a:t>A weak learner is a constrained model (i.e. you could limit the max depth of each decision tree).</a:t>
            </a:r>
            <a:endParaRPr/>
          </a:p>
          <a:p>
            <a:pPr indent="-330200" lvl="0" marL="749300" rtl="0" algn="l">
              <a:spcBef>
                <a:spcPts val="0"/>
              </a:spcBef>
              <a:spcAft>
                <a:spcPts val="0"/>
              </a:spcAft>
              <a:buSzPts val="1600"/>
              <a:buChar char="●"/>
            </a:pPr>
            <a:r>
              <a:rPr lang="en"/>
              <a:t>Each one in the sequence focuses on learning from the mistakes of the one before it.</a:t>
            </a:r>
            <a:endParaRPr/>
          </a:p>
          <a:p>
            <a:pPr indent="-330200" lvl="0" marL="749300" rtl="0" algn="l">
              <a:spcBef>
                <a:spcPts val="0"/>
              </a:spcBef>
              <a:spcAft>
                <a:spcPts val="0"/>
              </a:spcAft>
              <a:buSzPts val="1600"/>
              <a:buChar char="●"/>
            </a:pPr>
            <a:r>
              <a:rPr lang="en"/>
              <a:t>Boosting then combines all the weak learners into a single strong learner.</a:t>
            </a:r>
            <a:endParaRPr/>
          </a:p>
          <a:p>
            <a:pPr indent="0" lvl="0" marL="0" rtl="0" algn="l">
              <a:spcBef>
                <a:spcPts val="1600"/>
              </a:spcBef>
              <a:spcAft>
                <a:spcPts val="1600"/>
              </a:spcAft>
              <a:buNone/>
            </a:pPr>
            <a:r>
              <a:t/>
            </a:r>
            <a:endParaRPr/>
          </a:p>
        </p:txBody>
      </p:sp>
      <p:pic>
        <p:nvPicPr>
          <p:cNvPr id="320" name="Google Shape;320;p43"/>
          <p:cNvPicPr preferRelativeResize="0"/>
          <p:nvPr/>
        </p:nvPicPr>
        <p:blipFill>
          <a:blip r:embed="rId3">
            <a:alphaModFix/>
          </a:blip>
          <a:stretch>
            <a:fillRect/>
          </a:stretch>
        </p:blipFill>
        <p:spPr>
          <a:xfrm>
            <a:off x="658371" y="3422497"/>
            <a:ext cx="2039075" cy="1540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Example of Underfit</a:t>
            </a:r>
            <a:endParaRPr>
              <a:latin typeface="Comic Sans MS"/>
              <a:ea typeface="Comic Sans MS"/>
              <a:cs typeface="Comic Sans MS"/>
              <a:sym typeface="Comic Sans MS"/>
            </a:endParaRPr>
          </a:p>
        </p:txBody>
      </p:sp>
      <p:pic>
        <p:nvPicPr>
          <p:cNvPr id="194" name="Google Shape;194;p26"/>
          <p:cNvPicPr preferRelativeResize="0"/>
          <p:nvPr/>
        </p:nvPicPr>
        <p:blipFill>
          <a:blip r:embed="rId3">
            <a:alphaModFix/>
          </a:blip>
          <a:stretch>
            <a:fillRect/>
          </a:stretch>
        </p:blipFill>
        <p:spPr>
          <a:xfrm>
            <a:off x="311700" y="1170125"/>
            <a:ext cx="1431100" cy="1807700"/>
          </a:xfrm>
          <a:prstGeom prst="rect">
            <a:avLst/>
          </a:prstGeom>
          <a:noFill/>
          <a:ln>
            <a:noFill/>
          </a:ln>
        </p:spPr>
      </p:pic>
      <p:pic>
        <p:nvPicPr>
          <p:cNvPr id="195" name="Google Shape;195;p26"/>
          <p:cNvPicPr preferRelativeResize="0"/>
          <p:nvPr/>
        </p:nvPicPr>
        <p:blipFill>
          <a:blip r:embed="rId4">
            <a:alphaModFix/>
          </a:blip>
          <a:stretch>
            <a:fillRect/>
          </a:stretch>
        </p:blipFill>
        <p:spPr>
          <a:xfrm>
            <a:off x="1983100" y="1220250"/>
            <a:ext cx="1486849" cy="1486849"/>
          </a:xfrm>
          <a:prstGeom prst="rect">
            <a:avLst/>
          </a:prstGeom>
          <a:noFill/>
          <a:ln>
            <a:noFill/>
          </a:ln>
        </p:spPr>
      </p:pic>
      <p:pic>
        <p:nvPicPr>
          <p:cNvPr id="196" name="Google Shape;196;p26"/>
          <p:cNvPicPr preferRelativeResize="0"/>
          <p:nvPr/>
        </p:nvPicPr>
        <p:blipFill>
          <a:blip r:embed="rId5">
            <a:alphaModFix/>
          </a:blip>
          <a:stretch>
            <a:fillRect/>
          </a:stretch>
        </p:blipFill>
        <p:spPr>
          <a:xfrm>
            <a:off x="311700" y="3080100"/>
            <a:ext cx="1431100" cy="1827407"/>
          </a:xfrm>
          <a:prstGeom prst="rect">
            <a:avLst/>
          </a:prstGeom>
          <a:noFill/>
          <a:ln>
            <a:noFill/>
          </a:ln>
        </p:spPr>
      </p:pic>
      <p:pic>
        <p:nvPicPr>
          <p:cNvPr id="197" name="Google Shape;197;p26"/>
          <p:cNvPicPr preferRelativeResize="0"/>
          <p:nvPr/>
        </p:nvPicPr>
        <p:blipFill>
          <a:blip r:embed="rId6">
            <a:alphaModFix/>
          </a:blip>
          <a:stretch>
            <a:fillRect/>
          </a:stretch>
        </p:blipFill>
        <p:spPr>
          <a:xfrm>
            <a:off x="3469950" y="2571750"/>
            <a:ext cx="1032025" cy="1306375"/>
          </a:xfrm>
          <a:prstGeom prst="rect">
            <a:avLst/>
          </a:prstGeom>
          <a:noFill/>
          <a:ln>
            <a:noFill/>
          </a:ln>
        </p:spPr>
      </p:pic>
      <p:pic>
        <p:nvPicPr>
          <p:cNvPr id="198" name="Google Shape;198;p26"/>
          <p:cNvPicPr preferRelativeResize="0"/>
          <p:nvPr/>
        </p:nvPicPr>
        <p:blipFill rotWithShape="1">
          <a:blip r:embed="rId7">
            <a:alphaModFix/>
          </a:blip>
          <a:srcRect b="0" l="21649" r="17019" t="0"/>
          <a:stretch/>
        </p:blipFill>
        <p:spPr>
          <a:xfrm>
            <a:off x="1902875" y="3937100"/>
            <a:ext cx="1734576" cy="1206401"/>
          </a:xfrm>
          <a:prstGeom prst="rect">
            <a:avLst/>
          </a:prstGeom>
          <a:noFill/>
          <a:ln>
            <a:noFill/>
          </a:ln>
        </p:spPr>
      </p:pic>
      <p:pic>
        <p:nvPicPr>
          <p:cNvPr id="199" name="Google Shape;199;p26"/>
          <p:cNvPicPr preferRelativeResize="0"/>
          <p:nvPr/>
        </p:nvPicPr>
        <p:blipFill>
          <a:blip r:embed="rId8">
            <a:alphaModFix/>
          </a:blip>
          <a:stretch>
            <a:fillRect/>
          </a:stretch>
        </p:blipFill>
        <p:spPr>
          <a:xfrm>
            <a:off x="6779950" y="1351313"/>
            <a:ext cx="1892800" cy="2160126"/>
          </a:xfrm>
          <a:prstGeom prst="rect">
            <a:avLst/>
          </a:prstGeom>
          <a:noFill/>
          <a:ln>
            <a:noFill/>
          </a:ln>
        </p:spPr>
      </p:pic>
      <p:sp>
        <p:nvSpPr>
          <p:cNvPr id="200" name="Google Shape;200;p26"/>
          <p:cNvSpPr txBox="1"/>
          <p:nvPr/>
        </p:nvSpPr>
        <p:spPr>
          <a:xfrm>
            <a:off x="6717625" y="3900225"/>
            <a:ext cx="22659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erdana"/>
                <a:ea typeface="Verdana"/>
                <a:cs typeface="Verdana"/>
                <a:sym typeface="Verdana"/>
              </a:rPr>
              <a:t>Model Prediction  = 0</a:t>
            </a:r>
            <a:endParaRPr>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Example of Overfit</a:t>
            </a:r>
            <a:endParaRPr>
              <a:latin typeface="Comic Sans MS"/>
              <a:ea typeface="Comic Sans MS"/>
              <a:cs typeface="Comic Sans MS"/>
              <a:sym typeface="Comic Sans MS"/>
            </a:endParaRPr>
          </a:p>
        </p:txBody>
      </p:sp>
      <p:pic>
        <p:nvPicPr>
          <p:cNvPr id="206" name="Google Shape;206;p27"/>
          <p:cNvPicPr preferRelativeResize="0"/>
          <p:nvPr/>
        </p:nvPicPr>
        <p:blipFill>
          <a:blip r:embed="rId3">
            <a:alphaModFix/>
          </a:blip>
          <a:stretch>
            <a:fillRect/>
          </a:stretch>
        </p:blipFill>
        <p:spPr>
          <a:xfrm>
            <a:off x="311700" y="1170125"/>
            <a:ext cx="1431100" cy="1807700"/>
          </a:xfrm>
          <a:prstGeom prst="rect">
            <a:avLst/>
          </a:prstGeom>
          <a:noFill/>
          <a:ln>
            <a:noFill/>
          </a:ln>
        </p:spPr>
      </p:pic>
      <p:pic>
        <p:nvPicPr>
          <p:cNvPr id="207" name="Google Shape;207;p27"/>
          <p:cNvPicPr preferRelativeResize="0"/>
          <p:nvPr/>
        </p:nvPicPr>
        <p:blipFill>
          <a:blip r:embed="rId4">
            <a:alphaModFix/>
          </a:blip>
          <a:stretch>
            <a:fillRect/>
          </a:stretch>
        </p:blipFill>
        <p:spPr>
          <a:xfrm>
            <a:off x="1983100" y="1220250"/>
            <a:ext cx="1486849" cy="1486849"/>
          </a:xfrm>
          <a:prstGeom prst="rect">
            <a:avLst/>
          </a:prstGeom>
          <a:noFill/>
          <a:ln>
            <a:noFill/>
          </a:ln>
        </p:spPr>
      </p:pic>
      <p:pic>
        <p:nvPicPr>
          <p:cNvPr id="208" name="Google Shape;208;p27"/>
          <p:cNvPicPr preferRelativeResize="0"/>
          <p:nvPr/>
        </p:nvPicPr>
        <p:blipFill>
          <a:blip r:embed="rId5">
            <a:alphaModFix/>
          </a:blip>
          <a:stretch>
            <a:fillRect/>
          </a:stretch>
        </p:blipFill>
        <p:spPr>
          <a:xfrm>
            <a:off x="311700" y="3080100"/>
            <a:ext cx="1431100" cy="1827407"/>
          </a:xfrm>
          <a:prstGeom prst="rect">
            <a:avLst/>
          </a:prstGeom>
          <a:noFill/>
          <a:ln>
            <a:noFill/>
          </a:ln>
        </p:spPr>
      </p:pic>
      <p:pic>
        <p:nvPicPr>
          <p:cNvPr id="209" name="Google Shape;209;p27"/>
          <p:cNvPicPr preferRelativeResize="0"/>
          <p:nvPr/>
        </p:nvPicPr>
        <p:blipFill>
          <a:blip r:embed="rId6">
            <a:alphaModFix/>
          </a:blip>
          <a:stretch>
            <a:fillRect/>
          </a:stretch>
        </p:blipFill>
        <p:spPr>
          <a:xfrm>
            <a:off x="3469950" y="2571750"/>
            <a:ext cx="1032025" cy="1306375"/>
          </a:xfrm>
          <a:prstGeom prst="rect">
            <a:avLst/>
          </a:prstGeom>
          <a:noFill/>
          <a:ln>
            <a:noFill/>
          </a:ln>
        </p:spPr>
      </p:pic>
      <p:pic>
        <p:nvPicPr>
          <p:cNvPr id="210" name="Google Shape;210;p27"/>
          <p:cNvPicPr preferRelativeResize="0"/>
          <p:nvPr/>
        </p:nvPicPr>
        <p:blipFill rotWithShape="1">
          <a:blip r:embed="rId7">
            <a:alphaModFix/>
          </a:blip>
          <a:srcRect b="0" l="21649" r="17019" t="0"/>
          <a:stretch/>
        </p:blipFill>
        <p:spPr>
          <a:xfrm>
            <a:off x="1902875" y="3937100"/>
            <a:ext cx="1734576" cy="1206401"/>
          </a:xfrm>
          <a:prstGeom prst="rect">
            <a:avLst/>
          </a:prstGeom>
          <a:noFill/>
          <a:ln>
            <a:noFill/>
          </a:ln>
        </p:spPr>
      </p:pic>
      <p:sp>
        <p:nvSpPr>
          <p:cNvPr id="211" name="Google Shape;211;p27"/>
          <p:cNvSpPr txBox="1"/>
          <p:nvPr/>
        </p:nvSpPr>
        <p:spPr>
          <a:xfrm>
            <a:off x="6566400" y="3552650"/>
            <a:ext cx="2265900" cy="8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Verdana"/>
                <a:ea typeface="Verdana"/>
                <a:cs typeface="Verdana"/>
                <a:sym typeface="Verdana"/>
              </a:rPr>
              <a:t>Model Prediction  = 1</a:t>
            </a:r>
            <a:endParaRPr>
              <a:latin typeface="Verdana"/>
              <a:ea typeface="Verdana"/>
              <a:cs typeface="Verdana"/>
              <a:sym typeface="Verdana"/>
            </a:endParaRPr>
          </a:p>
        </p:txBody>
      </p:sp>
      <p:pic>
        <p:nvPicPr>
          <p:cNvPr id="212" name="Google Shape;212;p27"/>
          <p:cNvPicPr preferRelativeResize="0"/>
          <p:nvPr/>
        </p:nvPicPr>
        <p:blipFill>
          <a:blip r:embed="rId8">
            <a:alphaModFix/>
          </a:blip>
          <a:stretch>
            <a:fillRect/>
          </a:stretch>
        </p:blipFill>
        <p:spPr>
          <a:xfrm>
            <a:off x="6290525" y="1838522"/>
            <a:ext cx="2541775" cy="1587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8"/>
          <p:cNvPicPr preferRelativeResize="0"/>
          <p:nvPr/>
        </p:nvPicPr>
        <p:blipFill rotWithShape="1">
          <a:blip r:embed="rId3">
            <a:alphaModFix/>
          </a:blip>
          <a:srcRect b="0" l="5341" r="3666" t="0"/>
          <a:stretch/>
        </p:blipFill>
        <p:spPr>
          <a:xfrm>
            <a:off x="3442625" y="497275"/>
            <a:ext cx="5560699" cy="4148950"/>
          </a:xfrm>
          <a:prstGeom prst="rect">
            <a:avLst/>
          </a:prstGeom>
          <a:noFill/>
          <a:ln>
            <a:noFill/>
          </a:ln>
        </p:spPr>
      </p:pic>
      <p:sp>
        <p:nvSpPr>
          <p:cNvPr id="218" name="Google Shape;218;p28"/>
          <p:cNvSpPr txBox="1"/>
          <p:nvPr>
            <p:ph type="title"/>
          </p:nvPr>
        </p:nvSpPr>
        <p:spPr>
          <a:xfrm>
            <a:off x="233600" y="829550"/>
            <a:ext cx="2566200" cy="8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Generalization in Machine Learning</a:t>
            </a:r>
            <a:endParaRPr/>
          </a:p>
        </p:txBody>
      </p:sp>
      <p:sp>
        <p:nvSpPr>
          <p:cNvPr id="219" name="Google Shape;219;p28"/>
          <p:cNvSpPr txBox="1"/>
          <p:nvPr>
            <p:ph idx="1" type="body"/>
          </p:nvPr>
        </p:nvSpPr>
        <p:spPr>
          <a:xfrm>
            <a:off x="233600" y="1798300"/>
            <a:ext cx="2566200" cy="297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Generalization refers to how well the concepts learned by a machine learning model generalizes to specific examples or data not yet seen by the model.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9"/>
          <p:cNvPicPr preferRelativeResize="0"/>
          <p:nvPr/>
        </p:nvPicPr>
        <p:blipFill rotWithShape="1">
          <a:blip r:embed="rId3">
            <a:alphaModFix/>
          </a:blip>
          <a:srcRect b="5403" l="0" r="0" t="-3106"/>
          <a:stretch/>
        </p:blipFill>
        <p:spPr>
          <a:xfrm>
            <a:off x="5411625" y="974450"/>
            <a:ext cx="3207375" cy="3312775"/>
          </a:xfrm>
          <a:prstGeom prst="rect">
            <a:avLst/>
          </a:prstGeom>
          <a:noFill/>
          <a:ln>
            <a:noFill/>
          </a:ln>
        </p:spPr>
      </p:pic>
      <p:sp>
        <p:nvSpPr>
          <p:cNvPr id="225" name="Google Shape;225;p29"/>
          <p:cNvSpPr txBox="1"/>
          <p:nvPr>
            <p:ph type="title"/>
          </p:nvPr>
        </p:nvSpPr>
        <p:spPr>
          <a:xfrm>
            <a:off x="1866150" y="902775"/>
            <a:ext cx="3726300" cy="14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Goodness of fit</a:t>
            </a:r>
            <a:endParaRPr/>
          </a:p>
          <a:p>
            <a:pPr indent="0" lvl="0" marL="0" rtl="0" algn="l">
              <a:spcBef>
                <a:spcPts val="0"/>
              </a:spcBef>
              <a:spcAft>
                <a:spcPts val="0"/>
              </a:spcAft>
              <a:buNone/>
            </a:pPr>
            <a:r>
              <a:t/>
            </a:r>
            <a:endParaRPr/>
          </a:p>
        </p:txBody>
      </p:sp>
      <p:sp>
        <p:nvSpPr>
          <p:cNvPr id="226" name="Google Shape;226;p29"/>
          <p:cNvSpPr txBox="1"/>
          <p:nvPr>
            <p:ph idx="1" type="body"/>
          </p:nvPr>
        </p:nvSpPr>
        <p:spPr>
          <a:xfrm>
            <a:off x="1866150" y="2513325"/>
            <a:ext cx="3726300" cy="177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statistics, The </a:t>
            </a:r>
            <a:r>
              <a:rPr b="1" lang="en"/>
              <a:t>goodness of fit</a:t>
            </a:r>
            <a:r>
              <a:rPr lang="en"/>
              <a:t> of a describes how well it fits for a set of observations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Overfit Vs Underfit </a:t>
            </a:r>
            <a:endParaRPr/>
          </a:p>
        </p:txBody>
      </p:sp>
      <p:sp>
        <p:nvSpPr>
          <p:cNvPr id="232" name="Google Shape;23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Georgia"/>
                <a:ea typeface="Georgia"/>
                <a:cs typeface="Georgia"/>
                <a:sym typeface="Georgia"/>
              </a:rPr>
              <a:t>Underfitting occurs when a model is too simple — informed by too few features or regularized too much — which makes it inflexible in learning from the dataset.</a:t>
            </a:r>
            <a:endParaRPr sz="1600">
              <a:solidFill>
                <a:schemeClr val="dk1"/>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600">
                <a:solidFill>
                  <a:schemeClr val="dk1"/>
                </a:solidFill>
                <a:highlight>
                  <a:srgbClr val="FFFFFF"/>
                </a:highlight>
                <a:latin typeface="Georgia"/>
                <a:ea typeface="Georgia"/>
                <a:cs typeface="Georgia"/>
                <a:sym typeface="Georgia"/>
              </a:rPr>
              <a:t>Simple learners tend to have less variance in their predictions but more bias towards wrong outcomes. On the other hand, complex learners tend to have more variance in their predictions.</a:t>
            </a:r>
            <a:endParaRPr sz="1600">
              <a:solidFill>
                <a:schemeClr val="dk1"/>
              </a:solidFill>
              <a:highlight>
                <a:srgbClr val="FFFFFF"/>
              </a:highlight>
              <a:latin typeface="Georgia"/>
              <a:ea typeface="Georgia"/>
              <a:cs typeface="Georgia"/>
              <a:sym typeface="Georgia"/>
            </a:endParaRPr>
          </a:p>
        </p:txBody>
      </p:sp>
      <p:pic>
        <p:nvPicPr>
          <p:cNvPr id="233" name="Google Shape;233;p30"/>
          <p:cNvPicPr preferRelativeResize="0"/>
          <p:nvPr/>
        </p:nvPicPr>
        <p:blipFill>
          <a:blip r:embed="rId3">
            <a:alphaModFix/>
          </a:blip>
          <a:stretch>
            <a:fillRect/>
          </a:stretch>
        </p:blipFill>
        <p:spPr>
          <a:xfrm>
            <a:off x="3314700" y="3256288"/>
            <a:ext cx="2514600" cy="1819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of Overfitting &amp; Underfitting</a:t>
            </a:r>
            <a:endParaRPr/>
          </a:p>
        </p:txBody>
      </p:sp>
      <p:sp>
        <p:nvSpPr>
          <p:cNvPr id="239" name="Google Shape;23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31"/>
          <p:cNvPicPr preferRelativeResize="0"/>
          <p:nvPr/>
        </p:nvPicPr>
        <p:blipFill>
          <a:blip r:embed="rId3">
            <a:alphaModFix/>
          </a:blip>
          <a:stretch>
            <a:fillRect/>
          </a:stretch>
        </p:blipFill>
        <p:spPr>
          <a:xfrm>
            <a:off x="501048" y="1771588"/>
            <a:ext cx="3827375" cy="1917525"/>
          </a:xfrm>
          <a:prstGeom prst="rect">
            <a:avLst/>
          </a:prstGeom>
          <a:noFill/>
          <a:ln>
            <a:noFill/>
          </a:ln>
        </p:spPr>
      </p:pic>
      <p:pic>
        <p:nvPicPr>
          <p:cNvPr id="241" name="Google Shape;241;p31"/>
          <p:cNvPicPr preferRelativeResize="0"/>
          <p:nvPr/>
        </p:nvPicPr>
        <p:blipFill>
          <a:blip r:embed="rId4">
            <a:alphaModFix/>
          </a:blip>
          <a:stretch>
            <a:fillRect/>
          </a:stretch>
        </p:blipFill>
        <p:spPr>
          <a:xfrm>
            <a:off x="4814650" y="1619446"/>
            <a:ext cx="3954026" cy="206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2894475" y="450971"/>
            <a:ext cx="5740800" cy="14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it is important?</a:t>
            </a:r>
            <a:endParaRPr/>
          </a:p>
        </p:txBody>
      </p:sp>
      <p:sp>
        <p:nvSpPr>
          <p:cNvPr id="247" name="Google Shape;247;p32"/>
          <p:cNvSpPr txBox="1"/>
          <p:nvPr>
            <p:ph idx="1" type="body"/>
          </p:nvPr>
        </p:nvSpPr>
        <p:spPr>
          <a:xfrm>
            <a:off x="2894475" y="1938950"/>
            <a:ext cx="5740800" cy="26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machine learning, we can say that as too much focus on the training set (programmers) and learns complex relations which may not be valid in general for new data (test 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detect Underfitting/Overfitting</a:t>
            </a:r>
            <a:endParaRPr/>
          </a:p>
        </p:txBody>
      </p:sp>
      <p:sp>
        <p:nvSpPr>
          <p:cNvPr id="253" name="Google Shape;25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Bias-Variance Approach</a:t>
            </a:r>
            <a:endParaRPr/>
          </a:p>
        </p:txBody>
      </p:sp>
      <p:pic>
        <p:nvPicPr>
          <p:cNvPr id="254" name="Google Shape;254;p33"/>
          <p:cNvPicPr preferRelativeResize="0"/>
          <p:nvPr/>
        </p:nvPicPr>
        <p:blipFill>
          <a:blip r:embed="rId3">
            <a:alphaModFix/>
          </a:blip>
          <a:stretch>
            <a:fillRect/>
          </a:stretch>
        </p:blipFill>
        <p:spPr>
          <a:xfrm>
            <a:off x="1073063" y="2144125"/>
            <a:ext cx="7439025" cy="2800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